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56" r:id="rId4"/>
    <p:sldId id="264" r:id="rId5"/>
    <p:sldId id="258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4D3F"/>
    <a:srgbClr val="008000"/>
    <a:srgbClr val="FF0000"/>
    <a:srgbClr val="00FFFF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VY_32_INOVACE_17:anglický </a:t>
          </a:r>
          <a:r>
            <a:rPr lang="cs-CZ" sz="2000" dirty="0" smtClean="0"/>
            <a:t>jazyk3.roč.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Lucie </a:t>
          </a:r>
          <a:r>
            <a:rPr lang="cs-CZ" sz="2000" dirty="0" err="1" smtClean="0"/>
            <a:t>Vrchovecká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</a:t>
          </a:r>
          <a:r>
            <a:rPr lang="cs-CZ" sz="2000" smtClean="0"/>
            <a:t>: My Face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C67CBDB-46C6-4AF5-85AB-5FC7B3F049A3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2D788FD-687F-4C99-891E-F426A86A2313}" type="presOf" srcId="{D1B46980-6531-4606-95E6-44980827E919}" destId="{6140AFEC-043D-4C43-A2F9-D0F5331DF3A3}" srcOrd="0" destOrd="0" presId="urn:microsoft.com/office/officeart/2005/8/layout/target3"/>
    <dgm:cxn modelId="{C326F769-C13F-4A87-BB92-3823FD50FFD4}" type="presOf" srcId="{4C35D32F-0EAB-4CD7-82EE-45574DC2A586}" destId="{890E4F0B-2866-4A3F-A3C7-2A14B1797930}" srcOrd="1" destOrd="0" presId="urn:microsoft.com/office/officeart/2005/8/layout/target3"/>
    <dgm:cxn modelId="{FF40643C-652A-4A7C-BAF4-3032BF7B1B03}" type="presOf" srcId="{D1B46980-6531-4606-95E6-44980827E919}" destId="{2BE915AB-18AA-4053-B92C-3BFC9ED204BB}" srcOrd="1" destOrd="0" presId="urn:microsoft.com/office/officeart/2005/8/layout/target3"/>
    <dgm:cxn modelId="{78CEF8D5-3C9B-4CD1-901A-F75AE3C64610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1BBA7D7-032B-47BF-87E1-E89FF41C5C81}" type="presOf" srcId="{4C35D32F-0EAB-4CD7-82EE-45574DC2A586}" destId="{8BEBB6EC-1DAA-4CAC-8A25-BC0FCBD5DBD5}" srcOrd="0" destOrd="0" presId="urn:microsoft.com/office/officeart/2005/8/layout/target3"/>
    <dgm:cxn modelId="{733F66A8-3762-452E-9C39-6A8DD6BFB420}" type="presOf" srcId="{D8197B8C-B260-4A16-BDF4-0947B075E274}" destId="{5A5FFA88-C948-4069-8E93-59FA12366E83}" srcOrd="1" destOrd="0" presId="urn:microsoft.com/office/officeart/2005/8/layout/target3"/>
    <dgm:cxn modelId="{08E5804E-127E-4CE7-AE98-6A101EC88727}" type="presOf" srcId="{B651F6E3-6281-48DB-9319-2AEAFDAE7572}" destId="{619D679B-A015-4ECF-8348-D1034C574F40}" srcOrd="0" destOrd="0" presId="urn:microsoft.com/office/officeart/2005/8/layout/target3"/>
    <dgm:cxn modelId="{6058270C-75AF-43C1-9F00-673C2D8F02DF}" type="presOf" srcId="{D8197B8C-B260-4A16-BDF4-0947B075E274}" destId="{25B08C86-7E15-44DC-BE7F-FFB55DD49D12}" srcOrd="0" destOrd="0" presId="urn:microsoft.com/office/officeart/2005/8/layout/target3"/>
    <dgm:cxn modelId="{40EA5279-C89E-4A55-AE11-7663EA08F149}" type="presOf" srcId="{757F3AB3-0718-4624-B441-E567A8F0AB56}" destId="{333A1088-737F-45CB-B68E-254E46348037}" srcOrd="0" destOrd="0" presId="urn:microsoft.com/office/officeart/2005/8/layout/target3"/>
    <dgm:cxn modelId="{6914108F-600B-4F8B-8FF5-F549A6E2F23B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C3390B2-2E42-43C7-B787-2E1931965F7F}" type="presParOf" srcId="{333A1088-737F-45CB-B68E-254E46348037}" destId="{F5ABB229-8D3B-4694-996A-96F23CF14429}" srcOrd="0" destOrd="0" presId="urn:microsoft.com/office/officeart/2005/8/layout/target3"/>
    <dgm:cxn modelId="{81ED21C7-3C9D-48E2-A8C3-F9C0DB27EBC2}" type="presParOf" srcId="{333A1088-737F-45CB-B68E-254E46348037}" destId="{F41139FD-01EE-4571-8B17-4FB00FC51163}" srcOrd="1" destOrd="0" presId="urn:microsoft.com/office/officeart/2005/8/layout/target3"/>
    <dgm:cxn modelId="{CB33F411-B49A-44A1-B387-97DA2E3EFF03}" type="presParOf" srcId="{333A1088-737F-45CB-B68E-254E46348037}" destId="{D005CE8C-CC26-4C3E-AC11-E15060ECD759}" srcOrd="2" destOrd="0" presId="urn:microsoft.com/office/officeart/2005/8/layout/target3"/>
    <dgm:cxn modelId="{BE447066-6D23-4947-8FFA-912B7B1CD7C9}" type="presParOf" srcId="{333A1088-737F-45CB-B68E-254E46348037}" destId="{2C702D82-9B77-49B7-9568-BB8EB47C3372}" srcOrd="3" destOrd="0" presId="urn:microsoft.com/office/officeart/2005/8/layout/target3"/>
    <dgm:cxn modelId="{E02E87D4-C6E9-48AA-BBE4-21F14D97C64C}" type="presParOf" srcId="{333A1088-737F-45CB-B68E-254E46348037}" destId="{A52A0455-90FF-4808-ABD0-F02540D31D5A}" srcOrd="4" destOrd="0" presId="urn:microsoft.com/office/officeart/2005/8/layout/target3"/>
    <dgm:cxn modelId="{E1618DCD-3FEA-4D57-B0A5-30DDC96A4705}" type="presParOf" srcId="{333A1088-737F-45CB-B68E-254E46348037}" destId="{6140AFEC-043D-4C43-A2F9-D0F5331DF3A3}" srcOrd="5" destOrd="0" presId="urn:microsoft.com/office/officeart/2005/8/layout/target3"/>
    <dgm:cxn modelId="{0E20485C-6B1B-4739-BF8F-1D42AA56FBDE}" type="presParOf" srcId="{333A1088-737F-45CB-B68E-254E46348037}" destId="{9358AC05-5D7D-4327-9F80-1AD486AEA664}" srcOrd="6" destOrd="0" presId="urn:microsoft.com/office/officeart/2005/8/layout/target3"/>
    <dgm:cxn modelId="{47B80D93-1B79-40A1-9CBE-7F6F4D2FC9CE}" type="presParOf" srcId="{333A1088-737F-45CB-B68E-254E46348037}" destId="{313FC574-E1CD-4FB4-B054-0B805CE0447D}" srcOrd="7" destOrd="0" presId="urn:microsoft.com/office/officeart/2005/8/layout/target3"/>
    <dgm:cxn modelId="{33CE863D-D5B5-40A3-9A54-EB33F7CEF304}" type="presParOf" srcId="{333A1088-737F-45CB-B68E-254E46348037}" destId="{619D679B-A015-4ECF-8348-D1034C574F40}" srcOrd="8" destOrd="0" presId="urn:microsoft.com/office/officeart/2005/8/layout/target3"/>
    <dgm:cxn modelId="{55E51BB3-7E5A-47EA-9F6B-1A8E3A8AC140}" type="presParOf" srcId="{333A1088-737F-45CB-B68E-254E46348037}" destId="{322283A8-4A27-4CDA-BAE3-F381106A9174}" srcOrd="9" destOrd="0" presId="urn:microsoft.com/office/officeart/2005/8/layout/target3"/>
    <dgm:cxn modelId="{B95E123B-3320-4960-9012-91248F3FC43C}" type="presParOf" srcId="{333A1088-737F-45CB-B68E-254E46348037}" destId="{FFC9F71D-1B4F-4AD9-A4A6-86ADEFC8AF5C}" srcOrd="10" destOrd="0" presId="urn:microsoft.com/office/officeart/2005/8/layout/target3"/>
    <dgm:cxn modelId="{770F24ED-193B-4F4E-B966-D500C387C150}" type="presParOf" srcId="{333A1088-737F-45CB-B68E-254E46348037}" destId="{25B08C86-7E15-44DC-BE7F-FFB55DD49D12}" srcOrd="11" destOrd="0" presId="urn:microsoft.com/office/officeart/2005/8/layout/target3"/>
    <dgm:cxn modelId="{8FCBEBBF-7A4E-42AB-B131-44762BEA5CF4}" type="presParOf" srcId="{333A1088-737F-45CB-B68E-254E46348037}" destId="{76644BE8-9D7C-4C09-B250-3D10AF48CBB7}" srcOrd="12" destOrd="0" presId="urn:microsoft.com/office/officeart/2005/8/layout/target3"/>
    <dgm:cxn modelId="{1E940C94-5441-4E73-BF21-B1E200848C64}" type="presParOf" srcId="{333A1088-737F-45CB-B68E-254E46348037}" destId="{EE85B701-7295-41C0-BA7A-34D3756A2AE6}" srcOrd="13" destOrd="0" presId="urn:microsoft.com/office/officeart/2005/8/layout/target3"/>
    <dgm:cxn modelId="{B59AA73C-437E-468A-9175-577B0F71583E}" type="presParOf" srcId="{333A1088-737F-45CB-B68E-254E46348037}" destId="{8BEBB6EC-1DAA-4CAC-8A25-BC0FCBD5DBD5}" srcOrd="14" destOrd="0" presId="urn:microsoft.com/office/officeart/2005/8/layout/target3"/>
    <dgm:cxn modelId="{A2F6EDDA-363C-4692-8DA2-85B8458A2976}" type="presParOf" srcId="{333A1088-737F-45CB-B68E-254E46348037}" destId="{AED2198E-93D5-4001-81B4-73124B309672}" srcOrd="15" destOrd="0" presId="urn:microsoft.com/office/officeart/2005/8/layout/target3"/>
    <dgm:cxn modelId="{54E52D28-1E03-4969-B407-861652566A4A}" type="presParOf" srcId="{333A1088-737F-45CB-B68E-254E46348037}" destId="{2BE915AB-18AA-4053-B92C-3BFC9ED204BB}" srcOrd="16" destOrd="0" presId="urn:microsoft.com/office/officeart/2005/8/layout/target3"/>
    <dgm:cxn modelId="{DDF252EE-7FA9-4578-BDA7-5CA52E758E9E}" type="presParOf" srcId="{333A1088-737F-45CB-B68E-254E46348037}" destId="{6BB5E863-4638-4E1D-BFDE-399D028AC4ED}" srcOrd="17" destOrd="0" presId="urn:microsoft.com/office/officeart/2005/8/layout/target3"/>
    <dgm:cxn modelId="{B0A04410-2F50-4187-8AE5-E530580FE677}" type="presParOf" srcId="{333A1088-737F-45CB-B68E-254E46348037}" destId="{5A5FFA88-C948-4069-8E93-59FA12366E83}" srcOrd="18" destOrd="0" presId="urn:microsoft.com/office/officeart/2005/8/layout/target3"/>
    <dgm:cxn modelId="{24FA6885-B673-4481-AEEF-376335B0EF5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Lucie </a:t>
          </a:r>
          <a:r>
            <a:rPr lang="cs-CZ" sz="2000" kern="1200" dirty="0" err="1" smtClean="0"/>
            <a:t>Vrchovecká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VY_32_INOVACE_17:anglický </a:t>
          </a:r>
          <a:r>
            <a:rPr lang="cs-CZ" sz="2000" kern="1200" dirty="0" smtClean="0"/>
            <a:t>jazyk3.roč.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</a:t>
          </a:r>
          <a:r>
            <a:rPr lang="cs-CZ" sz="2000" kern="1200" smtClean="0"/>
            <a:t>: My Face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BC2CF-FBA5-440F-92F2-0605D926C07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C1397-C785-4E78-A64B-6328A9EF7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4178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BC2CF-FBA5-440F-92F2-0605D926C07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C1397-C785-4E78-A64B-6328A9EF7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42030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BC2CF-FBA5-440F-92F2-0605D926C07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C1397-C785-4E78-A64B-6328A9EF7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73056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BC2CF-FBA5-440F-92F2-0605D926C07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C1397-C785-4E78-A64B-6328A9EF7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38669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BC2CF-FBA5-440F-92F2-0605D926C07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C1397-C785-4E78-A64B-6328A9EF7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81331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BC2CF-FBA5-440F-92F2-0605D926C07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C1397-C785-4E78-A64B-6328A9EF7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05437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BC2CF-FBA5-440F-92F2-0605D926C07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C1397-C785-4E78-A64B-6328A9EF7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75870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BC2CF-FBA5-440F-92F2-0605D926C07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C1397-C785-4E78-A64B-6328A9EF7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52603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BC2CF-FBA5-440F-92F2-0605D926C07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C1397-C785-4E78-A64B-6328A9EF7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05529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BC2CF-FBA5-440F-92F2-0605D926C07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C1397-C785-4E78-A64B-6328A9EF7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11976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BC2CF-FBA5-440F-92F2-0605D926C07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C1397-C785-4E78-A64B-6328A9EF7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1843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66"/>
            </a:gs>
            <a:gs pos="50000">
              <a:schemeClr val="accent6">
                <a:lumMod val="40000"/>
                <a:lumOff val="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CBC2CF-FBA5-440F-92F2-0605D926C07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1C1397-C785-4E78-A64B-6328A9EF7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107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8098750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2433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Anotace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Tento  materiál slouží k procvičení slovní zásoby „Face“.</a:t>
            </a:r>
          </a:p>
          <a:p>
            <a:pPr marL="0" indent="0">
              <a:buNone/>
            </a:pPr>
            <a:r>
              <a:rPr lang="cs-CZ" sz="2000" dirty="0" smtClean="0"/>
              <a:t>Žáci musí vyluštit anagramy (přeházená písmenka v jednotlivých slovech), napsat slovíčko správně anglicky a dopsat k němu jeho český význam. Píší fixem na tabuli.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393969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Face</a:t>
            </a:r>
            <a:endParaRPr lang="cs-CZ" sz="7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solidFill>
                  <a:srgbClr val="FF4D3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Tvář</a:t>
            </a:r>
            <a:endParaRPr lang="cs-CZ" sz="5000" b="1" dirty="0">
              <a:solidFill>
                <a:srgbClr val="FF4D3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5795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Napiš slovíčka správně </a:t>
            </a:r>
            <a:r>
              <a:rPr lang="cs-CZ" sz="3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anglicky</a:t>
            </a:r>
            <a:br>
              <a:rPr lang="cs-CZ" sz="3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</a:br>
            <a:r>
              <a:rPr lang="cs-CZ" sz="3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a </a:t>
            </a:r>
            <a:r>
              <a:rPr lang="cs-CZ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dopiš k nim český význam.</a:t>
            </a:r>
            <a:endParaRPr lang="cs-CZ" sz="3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259632" y="1628800"/>
            <a:ext cx="1666528" cy="4525963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3900" dirty="0" smtClean="0"/>
              <a:t>YEE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3900" dirty="0" smtClean="0"/>
              <a:t>SENO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3900" dirty="0" smtClean="0"/>
              <a:t>CEAF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3900" dirty="0" smtClean="0"/>
              <a:t>RIHA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3900" dirty="0" smtClean="0"/>
              <a:t>ERA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3900" dirty="0" smtClean="0"/>
              <a:t>TOMUH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3900" dirty="0" smtClean="0"/>
              <a:t>DAHE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987824" y="1600200"/>
            <a:ext cx="5698976" cy="4525963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700" dirty="0"/>
              <a:t>= ____________ = ____________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700" dirty="0" smtClean="0"/>
              <a:t>= </a:t>
            </a:r>
            <a:r>
              <a:rPr lang="cs-CZ" sz="2700" dirty="0"/>
              <a:t>____________ = ____________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700" dirty="0" smtClean="0"/>
              <a:t>= </a:t>
            </a:r>
            <a:r>
              <a:rPr lang="cs-CZ" sz="2700" dirty="0"/>
              <a:t>____________ = ____________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700" dirty="0" smtClean="0"/>
              <a:t>= </a:t>
            </a:r>
            <a:r>
              <a:rPr lang="cs-CZ" sz="2700" dirty="0"/>
              <a:t>____________ = ____________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700" dirty="0" smtClean="0"/>
              <a:t>= </a:t>
            </a:r>
            <a:r>
              <a:rPr lang="cs-CZ" sz="2700" dirty="0"/>
              <a:t>____________ = ____________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700" dirty="0" smtClean="0"/>
              <a:t>= </a:t>
            </a:r>
            <a:r>
              <a:rPr lang="cs-CZ" sz="2700" dirty="0"/>
              <a:t>____________ = ____________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700" dirty="0" smtClean="0"/>
              <a:t>= </a:t>
            </a:r>
            <a:r>
              <a:rPr lang="cs-CZ" sz="2700" dirty="0"/>
              <a:t>____________ = ____________</a:t>
            </a:r>
          </a:p>
          <a:p>
            <a:pPr marL="0" indent="0">
              <a:buNone/>
            </a:pP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2753323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9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9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9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0"/>
                            </p:stCondLst>
                            <p:childTnLst>
                              <p:par>
                                <p:cTn id="31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Správné řešení:</a:t>
            </a:r>
            <a:endParaRPr lang="cs-CZ" sz="3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1556792"/>
            <a:ext cx="4618856" cy="4525963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cs-CZ" dirty="0" smtClean="0"/>
              <a:t>YEE</a:t>
            </a:r>
            <a:r>
              <a:rPr lang="cs-CZ" dirty="0"/>
              <a:t>	</a:t>
            </a:r>
            <a:r>
              <a:rPr lang="cs-CZ" dirty="0" smtClean="0"/>
              <a:t>	= </a:t>
            </a:r>
            <a:r>
              <a:rPr lang="cs-CZ" dirty="0" err="1" smtClean="0"/>
              <a:t>eye</a:t>
            </a:r>
            <a:r>
              <a:rPr lang="cs-CZ" dirty="0" smtClean="0"/>
              <a:t> = oko 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cs-CZ" dirty="0" smtClean="0"/>
              <a:t>SENO		= nose = nos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cs-CZ" dirty="0" smtClean="0"/>
              <a:t>CEAF		= face = tvář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cs-CZ" dirty="0" smtClean="0"/>
              <a:t>RIHA		= </a:t>
            </a:r>
            <a:r>
              <a:rPr lang="cs-CZ" dirty="0" err="1" smtClean="0"/>
              <a:t>hair</a:t>
            </a:r>
            <a:r>
              <a:rPr lang="cs-CZ" dirty="0" smtClean="0"/>
              <a:t> = vlasy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cs-CZ" dirty="0" smtClean="0"/>
              <a:t>ERA		= </a:t>
            </a:r>
            <a:r>
              <a:rPr lang="cs-CZ" dirty="0" err="1" smtClean="0"/>
              <a:t>ear</a:t>
            </a:r>
            <a:r>
              <a:rPr lang="cs-CZ" dirty="0" smtClean="0"/>
              <a:t> = ucho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cs-CZ" dirty="0" smtClean="0"/>
              <a:t>TOMUH	= </a:t>
            </a:r>
            <a:r>
              <a:rPr lang="cs-CZ" dirty="0" err="1" smtClean="0"/>
              <a:t>mouth</a:t>
            </a:r>
            <a:r>
              <a:rPr lang="cs-CZ" dirty="0" smtClean="0"/>
              <a:t> = pusa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cs-CZ" dirty="0" smtClean="0"/>
              <a:t>DAHE		= </a:t>
            </a:r>
            <a:r>
              <a:rPr lang="cs-CZ" dirty="0" err="1" smtClean="0"/>
              <a:t>head</a:t>
            </a:r>
            <a:r>
              <a:rPr lang="cs-CZ" dirty="0" smtClean="0"/>
              <a:t> = hlava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6804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Citace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b="1" dirty="0" smtClean="0"/>
              <a:t>Text:</a:t>
            </a:r>
          </a:p>
          <a:p>
            <a:pPr marL="0" indent="0">
              <a:buNone/>
            </a:pPr>
            <a:r>
              <a:rPr lang="cs-CZ" sz="2000" dirty="0" smtClean="0"/>
              <a:t>Autorem všech textů je autor tohoto materiálu, 28. 11. 2012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2461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125</Words>
  <Application>Microsoft Office PowerPoint</Application>
  <PresentationFormat>Předvádění na obrazovce (4:3)</PresentationFormat>
  <Paragraphs>36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Face</vt:lpstr>
      <vt:lpstr>Napiš slovíčka správně anglicky a dopiš k nim český význam.</vt:lpstr>
      <vt:lpstr>Správné řešení: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08DJ</dc:creator>
  <cp:lastModifiedBy>08DJ</cp:lastModifiedBy>
  <cp:revision>15</cp:revision>
  <dcterms:created xsi:type="dcterms:W3CDTF">2012-12-12T14:58:03Z</dcterms:created>
  <dcterms:modified xsi:type="dcterms:W3CDTF">2012-12-18T18:45:11Z</dcterms:modified>
</cp:coreProperties>
</file>