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VY_32_INOVACE_18:anglický 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smtClean="0"/>
            <a:t>: My Family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69E62B-CEB6-4939-A0AC-BC0BDB87C16C}" type="presOf" srcId="{4C35D32F-0EAB-4CD7-82EE-45574DC2A586}" destId="{890E4F0B-2866-4A3F-A3C7-2A14B1797930}" srcOrd="1" destOrd="0" presId="urn:microsoft.com/office/officeart/2005/8/layout/target3"/>
    <dgm:cxn modelId="{86A1C9BF-2760-456A-BD12-B41F9A17DDFF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F334337-E6E0-4921-BA8F-9EBCB5C7728B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68665C4-B2FE-43C7-AA1B-8CEE8AD8A961}" type="presOf" srcId="{D8197B8C-B260-4A16-BDF4-0947B075E274}" destId="{25B08C86-7E15-44DC-BE7F-FFB55DD49D12}" srcOrd="0" destOrd="0" presId="urn:microsoft.com/office/officeart/2005/8/layout/target3"/>
    <dgm:cxn modelId="{E10DE5CC-B632-424B-A38A-DD882EFC36B8}" type="presOf" srcId="{D1B46980-6531-4606-95E6-44980827E919}" destId="{2BE915AB-18AA-4053-B92C-3BFC9ED204BB}" srcOrd="1" destOrd="0" presId="urn:microsoft.com/office/officeart/2005/8/layout/target3"/>
    <dgm:cxn modelId="{2C75B9BB-2380-4E71-BAD0-A8EF250B7B58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04E2327-674B-4846-BC06-F6BC42D12C9C}" type="presOf" srcId="{4C35D32F-0EAB-4CD7-82EE-45574DC2A586}" destId="{8BEBB6EC-1DAA-4CAC-8A25-BC0FCBD5DBD5}" srcOrd="0" destOrd="0" presId="urn:microsoft.com/office/officeart/2005/8/layout/target3"/>
    <dgm:cxn modelId="{C0342563-1CD7-41A7-9583-E274E1A3F8EB}" type="presOf" srcId="{D1D4F407-5343-4D3F-B5B9-D407B03CAEB4}" destId="{AED2198E-93D5-4001-81B4-73124B309672}" srcOrd="1" destOrd="0" presId="urn:microsoft.com/office/officeart/2005/8/layout/target3"/>
    <dgm:cxn modelId="{E90F6A70-8F7A-4410-A050-5A54F5F07357}" type="presOf" srcId="{D8197B8C-B260-4A16-BDF4-0947B075E274}" destId="{5A5FFA88-C948-4069-8E93-59FA12366E83}" srcOrd="1" destOrd="0" presId="urn:microsoft.com/office/officeart/2005/8/layout/target3"/>
    <dgm:cxn modelId="{2FD568C5-2A34-43DD-9071-9D1B082F839E}" type="presOf" srcId="{D1B46980-6531-4606-95E6-44980827E919}" destId="{6140AFEC-043D-4C43-A2F9-D0F5331DF3A3}" srcOrd="0" destOrd="0" presId="urn:microsoft.com/office/officeart/2005/8/layout/target3"/>
    <dgm:cxn modelId="{21D5AF3C-868B-45D2-B1E8-D14A11333693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9B611D-AF7F-4C41-ADCC-88995B16F761}" type="presParOf" srcId="{333A1088-737F-45CB-B68E-254E46348037}" destId="{F5ABB229-8D3B-4694-996A-96F23CF14429}" srcOrd="0" destOrd="0" presId="urn:microsoft.com/office/officeart/2005/8/layout/target3"/>
    <dgm:cxn modelId="{DFC70933-FC64-499F-AFFD-115E7C13EBD9}" type="presParOf" srcId="{333A1088-737F-45CB-B68E-254E46348037}" destId="{F41139FD-01EE-4571-8B17-4FB00FC51163}" srcOrd="1" destOrd="0" presId="urn:microsoft.com/office/officeart/2005/8/layout/target3"/>
    <dgm:cxn modelId="{5CEA3076-FB5A-4354-9BAE-5DFD78ACD231}" type="presParOf" srcId="{333A1088-737F-45CB-B68E-254E46348037}" destId="{D005CE8C-CC26-4C3E-AC11-E15060ECD759}" srcOrd="2" destOrd="0" presId="urn:microsoft.com/office/officeart/2005/8/layout/target3"/>
    <dgm:cxn modelId="{F3CE8830-AF3B-49D7-8C29-605B317C6726}" type="presParOf" srcId="{333A1088-737F-45CB-B68E-254E46348037}" destId="{2C702D82-9B77-49B7-9568-BB8EB47C3372}" srcOrd="3" destOrd="0" presId="urn:microsoft.com/office/officeart/2005/8/layout/target3"/>
    <dgm:cxn modelId="{2FB216B9-AFE8-4C44-957C-0EF16AC33D20}" type="presParOf" srcId="{333A1088-737F-45CB-B68E-254E46348037}" destId="{A52A0455-90FF-4808-ABD0-F02540D31D5A}" srcOrd="4" destOrd="0" presId="urn:microsoft.com/office/officeart/2005/8/layout/target3"/>
    <dgm:cxn modelId="{97821C1C-5109-493A-9E9E-00C4EF496635}" type="presParOf" srcId="{333A1088-737F-45CB-B68E-254E46348037}" destId="{6140AFEC-043D-4C43-A2F9-D0F5331DF3A3}" srcOrd="5" destOrd="0" presId="urn:microsoft.com/office/officeart/2005/8/layout/target3"/>
    <dgm:cxn modelId="{890D116F-29E2-49A4-B0AC-D3877969C92F}" type="presParOf" srcId="{333A1088-737F-45CB-B68E-254E46348037}" destId="{9358AC05-5D7D-4327-9F80-1AD486AEA664}" srcOrd="6" destOrd="0" presId="urn:microsoft.com/office/officeart/2005/8/layout/target3"/>
    <dgm:cxn modelId="{8891F762-EFAF-48A7-9CF0-317AD98054AB}" type="presParOf" srcId="{333A1088-737F-45CB-B68E-254E46348037}" destId="{313FC574-E1CD-4FB4-B054-0B805CE0447D}" srcOrd="7" destOrd="0" presId="urn:microsoft.com/office/officeart/2005/8/layout/target3"/>
    <dgm:cxn modelId="{E0432B0E-9D3D-4F9B-BD48-160EA0E9D6F3}" type="presParOf" srcId="{333A1088-737F-45CB-B68E-254E46348037}" destId="{619D679B-A015-4ECF-8348-D1034C574F40}" srcOrd="8" destOrd="0" presId="urn:microsoft.com/office/officeart/2005/8/layout/target3"/>
    <dgm:cxn modelId="{99C71B86-DACD-4CD2-AFD2-FCE2DE2F512A}" type="presParOf" srcId="{333A1088-737F-45CB-B68E-254E46348037}" destId="{322283A8-4A27-4CDA-BAE3-F381106A9174}" srcOrd="9" destOrd="0" presId="urn:microsoft.com/office/officeart/2005/8/layout/target3"/>
    <dgm:cxn modelId="{F346E791-602B-47BA-A5F2-EEBA5E3D3B39}" type="presParOf" srcId="{333A1088-737F-45CB-B68E-254E46348037}" destId="{FFC9F71D-1B4F-4AD9-A4A6-86ADEFC8AF5C}" srcOrd="10" destOrd="0" presId="urn:microsoft.com/office/officeart/2005/8/layout/target3"/>
    <dgm:cxn modelId="{16618923-C1F2-4B8A-AC6B-5C12D8A727F8}" type="presParOf" srcId="{333A1088-737F-45CB-B68E-254E46348037}" destId="{25B08C86-7E15-44DC-BE7F-FFB55DD49D12}" srcOrd="11" destOrd="0" presId="urn:microsoft.com/office/officeart/2005/8/layout/target3"/>
    <dgm:cxn modelId="{39523643-D85B-44C2-9528-D12EE8ED0E8A}" type="presParOf" srcId="{333A1088-737F-45CB-B68E-254E46348037}" destId="{76644BE8-9D7C-4C09-B250-3D10AF48CBB7}" srcOrd="12" destOrd="0" presId="urn:microsoft.com/office/officeart/2005/8/layout/target3"/>
    <dgm:cxn modelId="{84D0A70A-9599-46BE-8F14-147939892456}" type="presParOf" srcId="{333A1088-737F-45CB-B68E-254E46348037}" destId="{EE85B701-7295-41C0-BA7A-34D3756A2AE6}" srcOrd="13" destOrd="0" presId="urn:microsoft.com/office/officeart/2005/8/layout/target3"/>
    <dgm:cxn modelId="{49B5BE1C-274E-4502-9552-E933D082D284}" type="presParOf" srcId="{333A1088-737F-45CB-B68E-254E46348037}" destId="{8BEBB6EC-1DAA-4CAC-8A25-BC0FCBD5DBD5}" srcOrd="14" destOrd="0" presId="urn:microsoft.com/office/officeart/2005/8/layout/target3"/>
    <dgm:cxn modelId="{EB2B6BF1-69BE-4011-B46A-90BEA49EE2C9}" type="presParOf" srcId="{333A1088-737F-45CB-B68E-254E46348037}" destId="{AED2198E-93D5-4001-81B4-73124B309672}" srcOrd="15" destOrd="0" presId="urn:microsoft.com/office/officeart/2005/8/layout/target3"/>
    <dgm:cxn modelId="{2B7A11CF-C5A5-4DE3-9D43-6F0C4AA7A5C4}" type="presParOf" srcId="{333A1088-737F-45CB-B68E-254E46348037}" destId="{2BE915AB-18AA-4053-B92C-3BFC9ED204BB}" srcOrd="16" destOrd="0" presId="urn:microsoft.com/office/officeart/2005/8/layout/target3"/>
    <dgm:cxn modelId="{AE9DC735-5A9C-48C4-B70B-EFFEB8BD9442}" type="presParOf" srcId="{333A1088-737F-45CB-B68E-254E46348037}" destId="{6BB5E863-4638-4E1D-BFDE-399D028AC4ED}" srcOrd="17" destOrd="0" presId="urn:microsoft.com/office/officeart/2005/8/layout/target3"/>
    <dgm:cxn modelId="{6C5828DA-3C3A-48B3-BC99-B7D59317677D}" type="presParOf" srcId="{333A1088-737F-45CB-B68E-254E46348037}" destId="{5A5FFA88-C948-4069-8E93-59FA12366E83}" srcOrd="18" destOrd="0" presId="urn:microsoft.com/office/officeart/2005/8/layout/target3"/>
    <dgm:cxn modelId="{C8E8DA05-7051-4EFF-BEDD-71598FA57EB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VY_32_INOVACE_18:anglický 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smtClean="0"/>
            <a:t>: My Family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FDA54-1CA8-4653-A860-D0905352B83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35057-0A87-4FB5-B5E1-9801725C7F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5632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FDA54-1CA8-4653-A860-D0905352B83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35057-0A87-4FB5-B5E1-9801725C7F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05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FDA54-1CA8-4653-A860-D0905352B83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35057-0A87-4FB5-B5E1-9801725C7F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256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FDA54-1CA8-4653-A860-D0905352B83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35057-0A87-4FB5-B5E1-9801725C7F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089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FDA54-1CA8-4653-A860-D0905352B83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35057-0A87-4FB5-B5E1-9801725C7F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056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FDA54-1CA8-4653-A860-D0905352B83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35057-0A87-4FB5-B5E1-9801725C7F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037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FDA54-1CA8-4653-A860-D0905352B83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35057-0A87-4FB5-B5E1-9801725C7F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417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FDA54-1CA8-4653-A860-D0905352B83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35057-0A87-4FB5-B5E1-9801725C7F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85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FDA54-1CA8-4653-A860-D0905352B83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35057-0A87-4FB5-B5E1-9801725C7F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302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FDA54-1CA8-4653-A860-D0905352B83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35057-0A87-4FB5-B5E1-9801725C7F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504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FDA54-1CA8-4653-A860-D0905352B83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35057-0A87-4FB5-B5E1-9801725C7F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13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0">
              <a:schemeClr val="bg1"/>
            </a:gs>
            <a:gs pos="100000">
              <a:schemeClr val="accent2">
                <a:lumMod val="40000"/>
                <a:lumOff val="60000"/>
              </a:schemeClr>
            </a:gs>
            <a:gs pos="25000">
              <a:schemeClr val="bg1"/>
            </a:gs>
            <a:gs pos="0">
              <a:schemeClr val="accent2">
                <a:lumMod val="40000"/>
                <a:lumOff val="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0FDA54-1CA8-4653-A860-D0905352B83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C35057-0A87-4FB5-B5E1-9801725C7F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487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155515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087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Materiál slouží k opakování slovní zásoby k tématu „My </a:t>
            </a:r>
            <a:r>
              <a:rPr lang="cs-CZ" sz="2000" dirty="0" err="1" smtClean="0"/>
              <a:t>family</a:t>
            </a:r>
            <a:r>
              <a:rPr lang="cs-CZ" sz="2000" dirty="0" smtClean="0"/>
              <a:t>“.</a:t>
            </a:r>
          </a:p>
          <a:p>
            <a:pPr marL="0" indent="0">
              <a:buNone/>
            </a:pPr>
            <a:r>
              <a:rPr lang="cs-CZ" sz="2000" dirty="0" smtClean="0"/>
              <a:t>Žáci k zadaným českým slovům vepisují příslušná anglická slovíčka do křížovky.</a:t>
            </a:r>
          </a:p>
          <a:p>
            <a:pPr marL="0" indent="0">
              <a:buNone/>
            </a:pPr>
            <a:r>
              <a:rPr lang="cs-CZ" sz="2000" dirty="0" smtClean="0"/>
              <a:t>Mohou pracovat samostatně na pracovní list nebo postupně vepisovat slova fixem na tabuli.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76292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000" b="1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Family</a:t>
            </a:r>
            <a:endParaRPr lang="cs-CZ" sz="50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Rodina</a:t>
            </a:r>
            <a:endParaRPr lang="cs-CZ" sz="40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7833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37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Vylušti křížovku.</a:t>
            </a:r>
            <a:endParaRPr lang="cs-CZ" sz="30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500" dirty="0" smtClean="0">
                <a:latin typeface="Comic Sans MS" pitchFamily="66" charset="0"/>
              </a:rPr>
              <a:t>1. táta		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500" dirty="0" smtClean="0">
                <a:latin typeface="Comic Sans MS" pitchFamily="66" charset="0"/>
              </a:rPr>
              <a:t>2. babička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500" dirty="0" smtClean="0">
                <a:latin typeface="Comic Sans MS" pitchFamily="66" charset="0"/>
              </a:rPr>
              <a:t>3. máma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500" dirty="0" smtClean="0">
                <a:latin typeface="Comic Sans MS" pitchFamily="66" charset="0"/>
              </a:rPr>
              <a:t>4. sestra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500" dirty="0" smtClean="0">
                <a:latin typeface="Comic Sans MS" pitchFamily="66" charset="0"/>
              </a:rPr>
              <a:t>5. láska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500" dirty="0" smtClean="0">
                <a:latin typeface="Comic Sans MS" pitchFamily="66" charset="0"/>
              </a:rPr>
              <a:t>6. miminko</a:t>
            </a:r>
          </a:p>
          <a:p>
            <a:pPr marL="0" indent="0">
              <a:spcBef>
                <a:spcPts val="0"/>
              </a:spcBef>
              <a:buNone/>
            </a:pPr>
            <a:endParaRPr lang="cs-CZ" sz="2500" dirty="0">
              <a:latin typeface="Comic Sans MS" pitchFamily="66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500" dirty="0" smtClean="0">
              <a:latin typeface="Comic Sans MS" pitchFamily="66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cs-CZ" sz="2500" b="1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cs-CZ" sz="25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Tajenka:	______________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500" dirty="0" smtClean="0">
                <a:latin typeface="Comic Sans MS" pitchFamily="66" charset="0"/>
              </a:rPr>
              <a:t>	</a:t>
            </a:r>
            <a:endParaRPr lang="cs-CZ" sz="2500" dirty="0">
              <a:latin typeface="Comic Sans MS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9854563"/>
              </p:ext>
            </p:extLst>
          </p:nvPr>
        </p:nvGraphicFramePr>
        <p:xfrm>
          <a:off x="2195736" y="1700808"/>
          <a:ext cx="6095997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4487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Správné řešení:</a:t>
            </a:r>
            <a:endParaRPr lang="cs-CZ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500" dirty="0" smtClean="0">
                <a:latin typeface="Comic Sans MS" pitchFamily="66" charset="0"/>
              </a:rPr>
              <a:t>1. táta		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500" dirty="0" smtClean="0">
                <a:latin typeface="Comic Sans MS" pitchFamily="66" charset="0"/>
              </a:rPr>
              <a:t>2. babička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500" dirty="0" smtClean="0">
                <a:latin typeface="Comic Sans MS" pitchFamily="66" charset="0"/>
              </a:rPr>
              <a:t>3. máma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500" dirty="0" smtClean="0">
                <a:latin typeface="Comic Sans MS" pitchFamily="66" charset="0"/>
              </a:rPr>
              <a:t>4. sestra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500" dirty="0" smtClean="0">
                <a:latin typeface="Comic Sans MS" pitchFamily="66" charset="0"/>
              </a:rPr>
              <a:t>5. láska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500" dirty="0" smtClean="0">
                <a:latin typeface="Comic Sans MS" pitchFamily="66" charset="0"/>
              </a:rPr>
              <a:t>6. miminko</a:t>
            </a:r>
          </a:p>
          <a:p>
            <a:pPr marL="0" indent="0">
              <a:spcBef>
                <a:spcPts val="0"/>
              </a:spcBef>
              <a:buNone/>
            </a:pPr>
            <a:endParaRPr lang="cs-CZ" sz="2500" b="1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cs-CZ" sz="2500" b="1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5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5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</a:t>
            </a:r>
            <a:r>
              <a:rPr lang="cs-CZ" sz="25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	Tajenka:	FAMILY</a:t>
            </a:r>
          </a:p>
          <a:p>
            <a:pPr marL="0" indent="0">
              <a:spcBef>
                <a:spcPts val="0"/>
              </a:spcBef>
              <a:buNone/>
            </a:pPr>
            <a:endParaRPr lang="cs-CZ" sz="2500" b="1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5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500" b="1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3542615"/>
              </p:ext>
            </p:extLst>
          </p:nvPr>
        </p:nvGraphicFramePr>
        <p:xfrm>
          <a:off x="2195736" y="1700808"/>
          <a:ext cx="6095997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094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</a:t>
            </a:r>
            <a:r>
              <a:rPr lang="cs-CZ" sz="2000" dirty="0" smtClean="0"/>
              <a:t>8. 12. </a:t>
            </a:r>
            <a:r>
              <a:rPr lang="cs-CZ" sz="2000" smtClean="0"/>
              <a:t>2012</a:t>
            </a: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5838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127</Words>
  <Application>Microsoft Office PowerPoint</Application>
  <PresentationFormat>Předvádění na obrazovce (4:3)</PresentationFormat>
  <Paragraphs>71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Family</vt:lpstr>
      <vt:lpstr>Vylušti křížovku.</vt:lpstr>
      <vt:lpstr>Správné 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23</cp:revision>
  <dcterms:created xsi:type="dcterms:W3CDTF">2012-12-11T21:01:29Z</dcterms:created>
  <dcterms:modified xsi:type="dcterms:W3CDTF">2012-12-15T10:51:27Z</dcterms:modified>
</cp:coreProperties>
</file>