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0" r:id="rId2"/>
    <p:sldId id="269" r:id="rId3"/>
    <p:sldId id="256" r:id="rId4"/>
    <p:sldId id="257" r:id="rId5"/>
    <p:sldId id="258" r:id="rId6"/>
    <p:sldId id="262" r:id="rId7"/>
    <p:sldId id="265" r:id="rId8"/>
    <p:sldId id="266" r:id="rId9"/>
    <p:sldId id="267" r:id="rId10"/>
    <p:sldId id="268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82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 VY_32_INOVACE_19:anglický </a:t>
          </a:r>
          <a:r>
            <a:rPr lang="cs-CZ" sz="2000" dirty="0" smtClean="0"/>
            <a:t>jazyk3.roč.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Lucie </a:t>
          </a:r>
          <a:r>
            <a:rPr lang="cs-CZ" sz="2000" dirty="0" err="1" smtClean="0"/>
            <a:t>Vrchovecká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dirty="0" err="1" smtClean="0"/>
            <a:t>Who</a:t>
          </a:r>
          <a:r>
            <a:rPr lang="en-US" sz="2000" dirty="0" smtClean="0"/>
            <a:t>`s this</a:t>
          </a:r>
          <a:r>
            <a:rPr lang="cs-CZ" sz="2000" dirty="0" smtClean="0"/>
            <a:t>?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1177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0A3179D-4EFA-4F3B-A26B-65885C5729B1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C85F55B-9130-4995-9D9B-302B55DBC6B6}" type="presOf" srcId="{757F3AB3-0718-4624-B441-E567A8F0AB56}" destId="{333A1088-737F-45CB-B68E-254E46348037}" srcOrd="0" destOrd="0" presId="urn:microsoft.com/office/officeart/2005/8/layout/target3"/>
    <dgm:cxn modelId="{D4633EE3-C979-45EB-80B7-035C4CA0DF6A}" type="presOf" srcId="{D8197B8C-B260-4A16-BDF4-0947B075E274}" destId="{25B08C86-7E15-44DC-BE7F-FFB55DD49D12}" srcOrd="0" destOrd="0" presId="urn:microsoft.com/office/officeart/2005/8/layout/target3"/>
    <dgm:cxn modelId="{FCEAE95D-50D9-48A3-9D4C-8ACC6D974776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EFFD957-1CAE-442C-AF59-340B65715377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F28BF8A-E4A9-4250-8D04-23431BAE7540}" type="presOf" srcId="{B651F6E3-6281-48DB-9319-2AEAFDAE7572}" destId="{619D679B-A015-4ECF-8348-D1034C574F40}" srcOrd="0" destOrd="0" presId="urn:microsoft.com/office/officeart/2005/8/layout/target3"/>
    <dgm:cxn modelId="{597CACCB-11A0-4A33-9305-A65ACA4EF087}" type="presOf" srcId="{4C35D32F-0EAB-4CD7-82EE-45574DC2A586}" destId="{890E4F0B-2866-4A3F-A3C7-2A14B1797930}" srcOrd="1" destOrd="0" presId="urn:microsoft.com/office/officeart/2005/8/layout/target3"/>
    <dgm:cxn modelId="{44FE8554-AD63-4331-990C-484C69A00080}" type="presOf" srcId="{D1B46980-6531-4606-95E6-44980827E919}" destId="{6140AFEC-043D-4C43-A2F9-D0F5331DF3A3}" srcOrd="0" destOrd="0" presId="urn:microsoft.com/office/officeart/2005/8/layout/target3"/>
    <dgm:cxn modelId="{64D9815F-9ED5-429D-A8D4-FD50FBA4BE21}" type="presOf" srcId="{D1D4F407-5343-4D3F-B5B9-D407B03CAEB4}" destId="{AED2198E-93D5-4001-81B4-73124B309672}" srcOrd="1" destOrd="0" presId="urn:microsoft.com/office/officeart/2005/8/layout/target3"/>
    <dgm:cxn modelId="{886356D4-5418-4972-91CB-E55DC4FB3CB3}" type="presOf" srcId="{4C35D32F-0EAB-4CD7-82EE-45574DC2A586}" destId="{8BEBB6EC-1DAA-4CAC-8A25-BC0FCBD5DBD5}" srcOrd="0" destOrd="0" presId="urn:microsoft.com/office/officeart/2005/8/layout/target3"/>
    <dgm:cxn modelId="{7212A026-CFDC-4BFF-9883-CAAFD03AD80F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5A093D6-6599-450D-B0D0-D30354E4975F}" type="presParOf" srcId="{333A1088-737F-45CB-B68E-254E46348037}" destId="{F5ABB229-8D3B-4694-996A-96F23CF14429}" srcOrd="0" destOrd="0" presId="urn:microsoft.com/office/officeart/2005/8/layout/target3"/>
    <dgm:cxn modelId="{18FFF4A4-8A2A-4050-853B-037870A4B397}" type="presParOf" srcId="{333A1088-737F-45CB-B68E-254E46348037}" destId="{F41139FD-01EE-4571-8B17-4FB00FC51163}" srcOrd="1" destOrd="0" presId="urn:microsoft.com/office/officeart/2005/8/layout/target3"/>
    <dgm:cxn modelId="{3082136F-2019-4FBA-A3BC-0C6927A05217}" type="presParOf" srcId="{333A1088-737F-45CB-B68E-254E46348037}" destId="{D005CE8C-CC26-4C3E-AC11-E15060ECD759}" srcOrd="2" destOrd="0" presId="urn:microsoft.com/office/officeart/2005/8/layout/target3"/>
    <dgm:cxn modelId="{ABCC0E51-0453-45E9-96EF-5F14C24D4295}" type="presParOf" srcId="{333A1088-737F-45CB-B68E-254E46348037}" destId="{2C702D82-9B77-49B7-9568-BB8EB47C3372}" srcOrd="3" destOrd="0" presId="urn:microsoft.com/office/officeart/2005/8/layout/target3"/>
    <dgm:cxn modelId="{BFD21DCF-A172-4B86-A26E-9DB90AD5DFFD}" type="presParOf" srcId="{333A1088-737F-45CB-B68E-254E46348037}" destId="{A52A0455-90FF-4808-ABD0-F02540D31D5A}" srcOrd="4" destOrd="0" presId="urn:microsoft.com/office/officeart/2005/8/layout/target3"/>
    <dgm:cxn modelId="{26E46F8D-FDEF-4355-AB1A-B8EC0327E2D2}" type="presParOf" srcId="{333A1088-737F-45CB-B68E-254E46348037}" destId="{6140AFEC-043D-4C43-A2F9-D0F5331DF3A3}" srcOrd="5" destOrd="0" presId="urn:microsoft.com/office/officeart/2005/8/layout/target3"/>
    <dgm:cxn modelId="{2E2023AA-D063-46F6-BD44-098D58D6C760}" type="presParOf" srcId="{333A1088-737F-45CB-B68E-254E46348037}" destId="{9358AC05-5D7D-4327-9F80-1AD486AEA664}" srcOrd="6" destOrd="0" presId="urn:microsoft.com/office/officeart/2005/8/layout/target3"/>
    <dgm:cxn modelId="{6FF73F03-A2E6-4E59-90AC-9E79A8BE95E5}" type="presParOf" srcId="{333A1088-737F-45CB-B68E-254E46348037}" destId="{313FC574-E1CD-4FB4-B054-0B805CE0447D}" srcOrd="7" destOrd="0" presId="urn:microsoft.com/office/officeart/2005/8/layout/target3"/>
    <dgm:cxn modelId="{5E5451B2-F840-4C89-9F96-B0009EE972A2}" type="presParOf" srcId="{333A1088-737F-45CB-B68E-254E46348037}" destId="{619D679B-A015-4ECF-8348-D1034C574F40}" srcOrd="8" destOrd="0" presId="urn:microsoft.com/office/officeart/2005/8/layout/target3"/>
    <dgm:cxn modelId="{A2B28732-74F8-4F6B-A5AF-D5420984CC64}" type="presParOf" srcId="{333A1088-737F-45CB-B68E-254E46348037}" destId="{322283A8-4A27-4CDA-BAE3-F381106A9174}" srcOrd="9" destOrd="0" presId="urn:microsoft.com/office/officeart/2005/8/layout/target3"/>
    <dgm:cxn modelId="{8250671C-B55A-4947-B3A1-6A98031F3D96}" type="presParOf" srcId="{333A1088-737F-45CB-B68E-254E46348037}" destId="{FFC9F71D-1B4F-4AD9-A4A6-86ADEFC8AF5C}" srcOrd="10" destOrd="0" presId="urn:microsoft.com/office/officeart/2005/8/layout/target3"/>
    <dgm:cxn modelId="{63ED8A5D-604A-448B-8BBC-4154B4A47D75}" type="presParOf" srcId="{333A1088-737F-45CB-B68E-254E46348037}" destId="{25B08C86-7E15-44DC-BE7F-FFB55DD49D12}" srcOrd="11" destOrd="0" presId="urn:microsoft.com/office/officeart/2005/8/layout/target3"/>
    <dgm:cxn modelId="{EC3DE54F-93A3-4650-B4AF-7CBA948D23DB}" type="presParOf" srcId="{333A1088-737F-45CB-B68E-254E46348037}" destId="{76644BE8-9D7C-4C09-B250-3D10AF48CBB7}" srcOrd="12" destOrd="0" presId="urn:microsoft.com/office/officeart/2005/8/layout/target3"/>
    <dgm:cxn modelId="{E934D235-26E8-4AC0-943A-613E41B1C99A}" type="presParOf" srcId="{333A1088-737F-45CB-B68E-254E46348037}" destId="{EE85B701-7295-41C0-BA7A-34D3756A2AE6}" srcOrd="13" destOrd="0" presId="urn:microsoft.com/office/officeart/2005/8/layout/target3"/>
    <dgm:cxn modelId="{079CC115-DBD5-4A85-9B0C-B622A4AE6E68}" type="presParOf" srcId="{333A1088-737F-45CB-B68E-254E46348037}" destId="{8BEBB6EC-1DAA-4CAC-8A25-BC0FCBD5DBD5}" srcOrd="14" destOrd="0" presId="urn:microsoft.com/office/officeart/2005/8/layout/target3"/>
    <dgm:cxn modelId="{8E1403D2-2F3F-45D1-9C71-C726C4F9F947}" type="presParOf" srcId="{333A1088-737F-45CB-B68E-254E46348037}" destId="{AED2198E-93D5-4001-81B4-73124B309672}" srcOrd="15" destOrd="0" presId="urn:microsoft.com/office/officeart/2005/8/layout/target3"/>
    <dgm:cxn modelId="{F78C36FA-E3BA-4A43-B0E6-3803F72F7542}" type="presParOf" srcId="{333A1088-737F-45CB-B68E-254E46348037}" destId="{2BE915AB-18AA-4053-B92C-3BFC9ED204BB}" srcOrd="16" destOrd="0" presId="urn:microsoft.com/office/officeart/2005/8/layout/target3"/>
    <dgm:cxn modelId="{D1A477F6-BADD-4B72-8247-616BCC91A5FB}" type="presParOf" srcId="{333A1088-737F-45CB-B68E-254E46348037}" destId="{6BB5E863-4638-4E1D-BFDE-399D028AC4ED}" srcOrd="17" destOrd="0" presId="urn:microsoft.com/office/officeart/2005/8/layout/target3"/>
    <dgm:cxn modelId="{926BA050-71BF-423A-9A3B-CB066542BFEE}" type="presParOf" srcId="{333A1088-737F-45CB-B68E-254E46348037}" destId="{5A5FFA88-C948-4069-8E93-59FA12366E83}" srcOrd="18" destOrd="0" presId="urn:microsoft.com/office/officeart/2005/8/layout/target3"/>
    <dgm:cxn modelId="{1643FE86-86DA-44A0-AFBE-300C0D4953A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Lucie </a:t>
          </a:r>
          <a:r>
            <a:rPr lang="cs-CZ" sz="2000" kern="1200" dirty="0" err="1" smtClean="0"/>
            <a:t>Vrchovecká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 VY_32_INOVACE_19:anglický </a:t>
          </a:r>
          <a:r>
            <a:rPr lang="cs-CZ" sz="2000" kern="1200" dirty="0" smtClean="0"/>
            <a:t>jazyk3.roč.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kern="1200" dirty="0" err="1" smtClean="0"/>
            <a:t>Who</a:t>
          </a:r>
          <a:r>
            <a:rPr lang="en-US" sz="2000" kern="1200" dirty="0" smtClean="0"/>
            <a:t>`s this</a:t>
          </a:r>
          <a:r>
            <a:rPr lang="cs-CZ" sz="2000" kern="1200" dirty="0" smtClean="0"/>
            <a:t>?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0CC4AE-BE88-43D3-A029-DB2C1BA193E8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8A9DC6-12A3-4B06-9340-8A5B02CFEF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0578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8A9DC6-12A3-4B06-9340-8A5B02CFEFE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08538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google.cz/imgres?q=ewa+farna&amp;start=24&amp;num=10&amp;hl=cs&amp;client=firefox-a&amp;tbo=d&amp;rls=org.mozilla:cs:official&amp;biw=1366&amp;bih=648&amp;tbm=isch&amp;tbnid=V80smKT7WtiEdM:&amp;imgrefurl=http://www.wzrost-gwiazd.pl/Ewa-Farna/&amp;docid=tRdaCrcboQ74CM&amp;imgurl=http://www.wzrost-gwiazd.pl/photos/Ewa-Farna.jpg&amp;w=440&amp;h=320&amp;ei=u-bEULPSNc2O4gTcv4HYBg&amp;zoom=1&amp;iact=hc&amp;vpx=173&amp;vpy=344&amp;dur=690&amp;hovh=191&amp;hovw=263&amp;tx=138&amp;ty=127&amp;sig=108496711319159772635&amp;sqi=2&amp;page=2&amp;tbnh=129&amp;tbnw=178&amp;ndsp=40&amp;ved=1t:429,r:25,s:0,i:19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8A9DC6-12A3-4B06-9340-8A5B02CFEFE9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0749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FC538-7F27-44E9-8293-9903682AAA29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9676A-01D4-478A-B8E2-017ABA71FD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909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FC538-7F27-44E9-8293-9903682AAA29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9676A-01D4-478A-B8E2-017ABA71FD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4370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FC538-7F27-44E9-8293-9903682AAA29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9676A-01D4-478A-B8E2-017ABA71FD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1212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FC538-7F27-44E9-8293-9903682AAA29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9676A-01D4-478A-B8E2-017ABA71FD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2725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FC538-7F27-44E9-8293-9903682AAA29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9676A-01D4-478A-B8E2-017ABA71FD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5269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FC538-7F27-44E9-8293-9903682AAA29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9676A-01D4-478A-B8E2-017ABA71FD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1641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FC538-7F27-44E9-8293-9903682AAA29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9676A-01D4-478A-B8E2-017ABA71FD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8377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FC538-7F27-44E9-8293-9903682AAA29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9676A-01D4-478A-B8E2-017ABA71FD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0202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FC538-7F27-44E9-8293-9903682AAA29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9676A-01D4-478A-B8E2-017ABA71FD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1019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FC538-7F27-44E9-8293-9903682AAA29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9676A-01D4-478A-B8E2-017ABA71FD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856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FC538-7F27-44E9-8293-9903682AAA29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9676A-01D4-478A-B8E2-017ABA71FD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842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4FC538-7F27-44E9-8293-9903682AAA29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49676A-01D4-478A-B8E2-017ABA71FD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7753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3620932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283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Tento materiál slouží k vysvětlení rozdílu mezi slovíčky „</a:t>
            </a:r>
            <a:r>
              <a:rPr lang="cs-CZ" sz="2000" dirty="0" err="1" smtClean="0"/>
              <a:t>who</a:t>
            </a:r>
            <a:r>
              <a:rPr lang="cs-CZ" sz="2000" dirty="0" smtClean="0"/>
              <a:t>“ a „</a:t>
            </a:r>
            <a:r>
              <a:rPr lang="cs-CZ" sz="2000" dirty="0" err="1" smtClean="0"/>
              <a:t>what</a:t>
            </a:r>
            <a:r>
              <a:rPr lang="cs-CZ" sz="2000" dirty="0" smtClean="0"/>
              <a:t>“. Dále si žáci procvičí a ujasní rozdíly mezi otázkami „</a:t>
            </a:r>
            <a:r>
              <a:rPr lang="cs-CZ" sz="2000" dirty="0" err="1" smtClean="0"/>
              <a:t>Who</a:t>
            </a:r>
            <a:r>
              <a:rPr lang="en-US" sz="2000" dirty="0" smtClean="0"/>
              <a:t>`s this</a:t>
            </a:r>
            <a:r>
              <a:rPr lang="cs-CZ" sz="2000" dirty="0" smtClean="0"/>
              <a:t>?“ a „</a:t>
            </a:r>
            <a:r>
              <a:rPr lang="cs-CZ" sz="2000" dirty="0" err="1" smtClean="0"/>
              <a:t>What</a:t>
            </a:r>
            <a:r>
              <a:rPr lang="en-US" sz="2000" dirty="0" smtClean="0"/>
              <a:t>`s</a:t>
            </a:r>
            <a:r>
              <a:rPr lang="cs-CZ" sz="2000" dirty="0" smtClean="0"/>
              <a:t> </a:t>
            </a:r>
            <a:r>
              <a:rPr lang="cs-CZ" sz="2000" dirty="0" err="1" smtClean="0"/>
              <a:t>this</a:t>
            </a:r>
            <a:r>
              <a:rPr lang="cs-CZ" sz="2000" dirty="0" smtClean="0"/>
              <a:t>?“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895366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Who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/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What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latin typeface="Comic Sans MS" pitchFamily="66" charset="0"/>
              </a:rPr>
              <a:t>Kdo/ Co, Jaký</a:t>
            </a:r>
            <a:endParaRPr lang="cs-CZ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3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PAMATUJ SI!</a:t>
            </a:r>
            <a:endParaRPr lang="cs-CZ" sz="5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5000" b="1" dirty="0" smtClean="0">
                <a:solidFill>
                  <a:srgbClr val="002060"/>
                </a:solidFill>
                <a:latin typeface="Comic Sans MS" pitchFamily="66" charset="0"/>
              </a:rPr>
              <a:t>	</a:t>
            </a:r>
            <a:r>
              <a:rPr lang="cs-CZ" sz="5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Wh</a:t>
            </a:r>
            <a:r>
              <a:rPr lang="cs-CZ" sz="5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</a:t>
            </a:r>
            <a:r>
              <a:rPr lang="cs-CZ" sz="5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= </a:t>
            </a:r>
            <a:r>
              <a:rPr lang="cs-CZ" sz="5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Kd</a:t>
            </a:r>
            <a:r>
              <a:rPr lang="cs-CZ" sz="5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</a:t>
            </a:r>
          </a:p>
          <a:p>
            <a:pPr marL="0" indent="0">
              <a:buNone/>
            </a:pPr>
            <a:r>
              <a:rPr lang="cs-CZ" sz="3000" b="1" dirty="0" smtClean="0">
                <a:solidFill>
                  <a:srgbClr val="0070C0"/>
                </a:solidFill>
                <a:latin typeface="Comic Sans MS" pitchFamily="66" charset="0"/>
              </a:rPr>
              <a:t>	Ptáme se na osobu!</a:t>
            </a:r>
            <a:endParaRPr lang="cs-CZ" sz="3000" b="1" dirty="0">
              <a:solidFill>
                <a:srgbClr val="0070C0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4000" b="1" dirty="0" smtClean="0">
                <a:solidFill>
                  <a:srgbClr val="00B050"/>
                </a:solidFill>
                <a:latin typeface="Comic Sans MS" pitchFamily="66" charset="0"/>
              </a:rPr>
              <a:t>	</a:t>
            </a:r>
          </a:p>
          <a:p>
            <a:pPr marL="0" indent="0">
              <a:buNone/>
            </a:pPr>
            <a:r>
              <a:rPr lang="cs-CZ" sz="4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	</a:t>
            </a:r>
            <a:r>
              <a:rPr lang="cs-CZ" sz="5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What</a:t>
            </a:r>
            <a:r>
              <a:rPr lang="cs-CZ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= </a:t>
            </a:r>
            <a:r>
              <a:rPr lang="cs-CZ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Jaký; Co</a:t>
            </a:r>
          </a:p>
          <a:p>
            <a:pPr marL="0" indent="0">
              <a:buNone/>
            </a:pPr>
            <a:r>
              <a:rPr lang="cs-CZ" sz="3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	</a:t>
            </a:r>
            <a:r>
              <a:rPr lang="cs-CZ" sz="3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Ptáme se na věc!</a:t>
            </a:r>
          </a:p>
          <a:p>
            <a:pPr marL="0" indent="0">
              <a:buNone/>
            </a:pPr>
            <a:endParaRPr lang="cs-CZ" sz="4000" b="1" dirty="0">
              <a:latin typeface="Comic Sans MS" pitchFamily="66" charset="0"/>
            </a:endParaRPr>
          </a:p>
        </p:txBody>
      </p:sp>
      <p:pic>
        <p:nvPicPr>
          <p:cNvPr id="1027" name="Picture 3" descr="C:\Users\08DJ\AppData\Local\Microsoft\Windows\Temporary Internet Files\Content.IE5\2I36X4KN\MC900440663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867290"/>
            <a:ext cx="1806022" cy="1875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08DJ\AppData\Local\Microsoft\Windows\Temporary Internet Files\Content.IE5\2I36X4KN\MC90044173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4574" y="4423527"/>
            <a:ext cx="1731640" cy="1731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5570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500"/>
                            </p:stCondLst>
                            <p:childTnLst>
                              <p:par>
                                <p:cTn id="42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50"/>
                            </p:stCondLst>
                            <p:childTnLst>
                              <p:par>
                                <p:cTn id="4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5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uiExpand="1" build="p"/>
      <p:bldP spid="3" grpId="1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5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Wh</a:t>
            </a:r>
            <a:r>
              <a:rPr lang="cs-CZ" sz="5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</a:t>
            </a:r>
            <a:r>
              <a:rPr lang="en-US" sz="5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`s </a:t>
            </a:r>
            <a:r>
              <a:rPr lang="cs-CZ" sz="5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this</a:t>
            </a:r>
            <a:r>
              <a:rPr lang="cs-CZ" sz="5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?</a:t>
            </a:r>
            <a:br>
              <a:rPr lang="cs-CZ" sz="5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Kd</a:t>
            </a:r>
            <a:r>
              <a:rPr lang="cs-CZ" sz="3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</a:t>
            </a:r>
            <a:r>
              <a:rPr 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je to?</a:t>
            </a:r>
            <a:endParaRPr lang="cs-CZ" sz="3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endParaRPr lang="cs-CZ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cs-CZ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This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is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Michael Jackson.</a:t>
            </a:r>
            <a:endParaRPr lang="cs-C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894" y="1988840"/>
            <a:ext cx="1653478" cy="32849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36808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5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What</a:t>
            </a:r>
            <a:r>
              <a:rPr 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`s this</a:t>
            </a:r>
            <a:r>
              <a:rPr lang="cs-CZ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?</a:t>
            </a:r>
            <a:br>
              <a:rPr lang="cs-CZ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cs-CZ" sz="33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 je to?</a:t>
            </a:r>
            <a:endParaRPr lang="cs-CZ" sz="33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endParaRPr lang="cs-CZ" sz="4000" b="1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cs-CZ" sz="4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It</a:t>
            </a:r>
            <a:r>
              <a:rPr lang="en-US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`s a</a:t>
            </a:r>
            <a:r>
              <a:rPr lang="cs-CZ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4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ruler</a:t>
            </a:r>
            <a:r>
              <a:rPr lang="cs-CZ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cs-CZ" sz="4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6" name="Picture 2" descr="C:\Users\08DJ\AppData\Local\Microsoft\Windows\Temporary Internet Files\Content.IE5\LHRPWSAZ\MC9002909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43603">
            <a:off x="3201969" y="1861247"/>
            <a:ext cx="2757491" cy="27132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7972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Ask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and </a:t>
            </a:r>
            <a:r>
              <a:rPr lang="cs-CZ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answer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cs-CZ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</a:t>
            </a:r>
            <a:r>
              <a:rPr lang="cs-CZ" dirty="0" smtClean="0"/>
              <a:t>		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4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Wha</a:t>
            </a:r>
            <a:r>
              <a:rPr lang="en-US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t`s this</a:t>
            </a:r>
            <a:r>
              <a:rPr lang="cs-CZ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?</a:t>
            </a:r>
          </a:p>
          <a:p>
            <a:pPr marL="0" indent="0" algn="ctr">
              <a:buNone/>
            </a:pPr>
            <a:r>
              <a:rPr lang="cs-CZ" sz="4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It</a:t>
            </a:r>
            <a:r>
              <a:rPr lang="en-US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`s </a:t>
            </a:r>
            <a:r>
              <a:rPr lang="cs-CZ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</a:t>
            </a:r>
            <a:r>
              <a:rPr lang="cs-CZ" sz="4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pencil</a:t>
            </a:r>
            <a:r>
              <a:rPr lang="cs-CZ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case.</a:t>
            </a:r>
            <a:endParaRPr lang="cs-CZ" sz="4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051" name="Picture 3" descr="C:\Users\08DJ\AppData\Local\Microsoft\Windows\Temporary Internet Files\Content.IE5\EX3JVI74\MC9002340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688499"/>
            <a:ext cx="2772308" cy="24487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6662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Ask</a:t>
            </a:r>
            <a:r>
              <a:rPr lang="cs-CZ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and </a:t>
            </a:r>
            <a:r>
              <a:rPr lang="cs-CZ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answer</a:t>
            </a:r>
            <a:r>
              <a:rPr lang="cs-CZ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</a:t>
            </a:r>
            <a:r>
              <a:rPr lang="cs-CZ" dirty="0" smtClean="0"/>
              <a:t>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4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Who</a:t>
            </a:r>
            <a:r>
              <a:rPr 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`s this</a:t>
            </a:r>
            <a:r>
              <a:rPr lang="cs-CZ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?</a:t>
            </a:r>
          </a:p>
          <a:p>
            <a:pPr marL="0" indent="0" algn="ctr">
              <a:buNone/>
            </a:pPr>
            <a:r>
              <a:rPr lang="cs-CZ" sz="4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This</a:t>
            </a:r>
            <a:r>
              <a:rPr lang="cs-CZ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4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is</a:t>
            </a:r>
            <a:r>
              <a:rPr lang="cs-CZ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Lucie Bílá.</a:t>
            </a:r>
            <a:endParaRPr lang="cs-CZ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638460"/>
            <a:ext cx="2960027" cy="305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242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Ask</a:t>
            </a:r>
            <a:r>
              <a:rPr lang="cs-CZ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and </a:t>
            </a:r>
            <a:r>
              <a:rPr lang="cs-CZ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answer</a:t>
            </a:r>
            <a:r>
              <a:rPr lang="cs-CZ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endParaRPr lang="cs-CZ" sz="40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cs-CZ" sz="4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What</a:t>
            </a:r>
            <a:r>
              <a:rPr lang="en-US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`s</a:t>
            </a:r>
            <a:r>
              <a:rPr lang="cs-CZ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4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this</a:t>
            </a:r>
            <a:r>
              <a:rPr lang="cs-CZ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?</a:t>
            </a:r>
          </a:p>
          <a:p>
            <a:pPr marL="0" indent="0" algn="ctr">
              <a:buNone/>
            </a:pPr>
            <a:r>
              <a:rPr lang="cs-CZ" sz="4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It</a:t>
            </a:r>
            <a:r>
              <a:rPr lang="en-US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`s</a:t>
            </a:r>
            <a:r>
              <a:rPr lang="cs-CZ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a </a:t>
            </a:r>
            <a:r>
              <a:rPr lang="cs-CZ" sz="4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desk</a:t>
            </a:r>
            <a:r>
              <a:rPr lang="cs-CZ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cs-CZ" sz="4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Picture 4" descr="C:\Users\08DJ\AppData\Local\Microsoft\Windows\Temporary Internet Files\Content.IE5\FXXIXB3Y\MC90023409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067" y="1633201"/>
            <a:ext cx="2270061" cy="26043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0765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Ask</a:t>
            </a:r>
            <a:r>
              <a:rPr lang="cs-CZ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and </a:t>
            </a:r>
            <a:r>
              <a:rPr lang="cs-CZ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answer</a:t>
            </a:r>
            <a:r>
              <a:rPr lang="cs-CZ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43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Who</a:t>
            </a:r>
            <a:r>
              <a:rPr lang="en-US" sz="4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`s</a:t>
            </a:r>
            <a:r>
              <a:rPr lang="cs-CZ" sz="4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43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this</a:t>
            </a:r>
            <a:r>
              <a:rPr lang="cs-CZ" sz="4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?</a:t>
            </a:r>
          </a:p>
          <a:p>
            <a:pPr marL="0" indent="0" algn="ctr">
              <a:buNone/>
            </a:pPr>
            <a:r>
              <a:rPr lang="cs-CZ" sz="43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This</a:t>
            </a:r>
            <a:r>
              <a:rPr lang="cs-CZ" sz="4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43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is</a:t>
            </a:r>
            <a:r>
              <a:rPr lang="cs-CZ" sz="4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Karel Gott.</a:t>
            </a:r>
            <a:endParaRPr lang="cs-CZ" sz="4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572" y="1484784"/>
            <a:ext cx="2106617" cy="31546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52359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2000" b="1" dirty="0" smtClean="0"/>
              <a:t>Text:</a:t>
            </a:r>
          </a:p>
          <a:p>
            <a:pPr marL="0" indent="0">
              <a:buNone/>
            </a:pPr>
            <a:r>
              <a:rPr lang="cs-CZ" sz="2000" dirty="0"/>
              <a:t>Autorem všech textů je autor tohoto materiálu, </a:t>
            </a:r>
            <a:r>
              <a:rPr lang="cs-CZ" sz="2000" dirty="0" smtClean="0"/>
              <a:t>12. </a:t>
            </a:r>
            <a:r>
              <a:rPr lang="cs-CZ" sz="2000" dirty="0" smtClean="0"/>
              <a:t>12. 2012</a:t>
            </a:r>
            <a:endParaRPr lang="cs-CZ" sz="2000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b="1" smtClean="0"/>
              <a:t>Obrázky:</a:t>
            </a:r>
            <a:endParaRPr lang="cs-CZ" sz="2000" b="1" dirty="0" smtClean="0"/>
          </a:p>
          <a:p>
            <a:pPr marL="0" indent="0">
              <a:buNone/>
            </a:pPr>
            <a:r>
              <a:rPr lang="cs-CZ" sz="2000" dirty="0"/>
              <a:t>Otevřená galerie Microsoft Office, </a:t>
            </a:r>
            <a:r>
              <a:rPr lang="cs-CZ" sz="2000" dirty="0" smtClean="0"/>
              <a:t>12. </a:t>
            </a:r>
            <a:r>
              <a:rPr lang="cs-CZ" sz="2000" dirty="0" smtClean="0"/>
              <a:t>12. 2012</a:t>
            </a: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Soubor:Michael_Jackson-3.jpg.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2009. vyd.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</a:t>
            </a:r>
            <a:r>
              <a:rPr lang="cs-CZ" sz="2000" dirty="0" smtClean="0"/>
              <a:t>2012-12-12]. </a:t>
            </a:r>
            <a:r>
              <a:rPr lang="cs-CZ" sz="2000" dirty="0"/>
              <a:t>Dostupné z: http://cs.wikipedia.org/wiki/Soubor:Michael_Jackson-3.jpg </a:t>
            </a: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err="1"/>
              <a:t>Soubor:Lucie</a:t>
            </a:r>
            <a:r>
              <a:rPr lang="cs-CZ" sz="2000" dirty="0"/>
              <a:t> Bila.jpg - Wikipedie.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2007. vyd.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</a:t>
            </a:r>
            <a:r>
              <a:rPr lang="cs-CZ" sz="2000" dirty="0" smtClean="0"/>
              <a:t>2012-12-12]. </a:t>
            </a:r>
            <a:r>
              <a:rPr lang="cs-CZ" sz="2000" dirty="0"/>
              <a:t>Dostupné z: http://</a:t>
            </a:r>
            <a:r>
              <a:rPr lang="cs-CZ" sz="2000" dirty="0" smtClean="0"/>
              <a:t>cs.wikipedia.org/wiki/Soubor:Lucie_Bila.jpg 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/>
              <a:t>Soubor:Kg-foto3.jpg.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2002. vyd.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</a:t>
            </a:r>
            <a:r>
              <a:rPr lang="cs-CZ" sz="2000" dirty="0" smtClean="0"/>
              <a:t>2012-12-12]. </a:t>
            </a:r>
            <a:r>
              <a:rPr lang="cs-CZ" sz="2000" dirty="0"/>
              <a:t>Dostupné z: http://cs.wikipedia.org/wiki/Soubor:Kg-foto3.jpg 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81055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286</Words>
  <Application>Microsoft Office PowerPoint</Application>
  <PresentationFormat>Předvádění na obrazovce (4:3)</PresentationFormat>
  <Paragraphs>79</Paragraphs>
  <Slides>11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</vt:lpstr>
      <vt:lpstr>Who / What</vt:lpstr>
      <vt:lpstr>PAMATUJ SI!</vt:lpstr>
      <vt:lpstr>Who`s this? Kdo je to?</vt:lpstr>
      <vt:lpstr>What`s this? Co je to?</vt:lpstr>
      <vt:lpstr>Ask and answer.</vt:lpstr>
      <vt:lpstr>Ask and answer.</vt:lpstr>
      <vt:lpstr>Ask and answer.</vt:lpstr>
      <vt:lpstr>Ask and answer.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Who/What</dc:title>
  <dc:creator>08DJ</dc:creator>
  <cp:lastModifiedBy>08DJ</cp:lastModifiedBy>
  <cp:revision>38</cp:revision>
  <dcterms:created xsi:type="dcterms:W3CDTF">2012-12-08T21:30:30Z</dcterms:created>
  <dcterms:modified xsi:type="dcterms:W3CDTF">2012-12-18T18:49:57Z</dcterms:modified>
</cp:coreProperties>
</file>