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VY_32_INOVACE_20:anglický jazyk3.roč.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Lucie </a:t>
          </a:r>
          <a:r>
            <a:rPr lang="cs-CZ" sz="2000" dirty="0" err="1" smtClean="0"/>
            <a:t>Vrchovecká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dirty="0" err="1" smtClean="0"/>
            <a:t>Christmas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2A52E58-593F-4D69-B615-BEB0674A41F9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69A082C-AF23-4E76-AB8F-ED458FCD2EBF}" type="presOf" srcId="{4C35D32F-0EAB-4CD7-82EE-45574DC2A586}" destId="{890E4F0B-2866-4A3F-A3C7-2A14B1797930}" srcOrd="1" destOrd="0" presId="urn:microsoft.com/office/officeart/2005/8/layout/target3"/>
    <dgm:cxn modelId="{1D70A6A7-90EE-4188-84D7-84B6E570878F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EC2429F-3D2F-4649-AE2E-713392C7CDE9}" type="presOf" srcId="{D1B46980-6531-4606-95E6-44980827E919}" destId="{6140AFEC-043D-4C43-A2F9-D0F5331DF3A3}" srcOrd="0" destOrd="0" presId="urn:microsoft.com/office/officeart/2005/8/layout/target3"/>
    <dgm:cxn modelId="{4E042D9B-5BD8-4506-9AB3-ED5118607309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A6AEE8A-343C-41B2-BCDB-82BE15012C1C}" type="presOf" srcId="{D8197B8C-B260-4A16-BDF4-0947B075E274}" destId="{25B08C86-7E15-44DC-BE7F-FFB55DD49D12}" srcOrd="0" destOrd="0" presId="urn:microsoft.com/office/officeart/2005/8/layout/target3"/>
    <dgm:cxn modelId="{6ED3D792-043D-405F-B19B-228C4B8DDB36}" type="presOf" srcId="{B651F6E3-6281-48DB-9319-2AEAFDAE7572}" destId="{6BB5E863-4638-4E1D-BFDE-399D028AC4ED}" srcOrd="1" destOrd="0" presId="urn:microsoft.com/office/officeart/2005/8/layout/target3"/>
    <dgm:cxn modelId="{9EE7B424-FECC-4692-9DC9-B8D46B90720E}" type="presOf" srcId="{B651F6E3-6281-48DB-9319-2AEAFDAE7572}" destId="{619D679B-A015-4ECF-8348-D1034C574F40}" srcOrd="0" destOrd="0" presId="urn:microsoft.com/office/officeart/2005/8/layout/target3"/>
    <dgm:cxn modelId="{B16EE47F-EC71-4415-9BB3-BEAA7D7237C2}" type="presOf" srcId="{D1B46980-6531-4606-95E6-44980827E919}" destId="{2BE915AB-18AA-4053-B92C-3BFC9ED204BB}" srcOrd="1" destOrd="0" presId="urn:microsoft.com/office/officeart/2005/8/layout/target3"/>
    <dgm:cxn modelId="{7AC462CF-1EE7-4CF4-8D91-A9E3CD852F18}" type="presOf" srcId="{D1D4F407-5343-4D3F-B5B9-D407B03CAEB4}" destId="{D005CE8C-CC26-4C3E-AC11-E15060ECD759}" srcOrd="0" destOrd="0" presId="urn:microsoft.com/office/officeart/2005/8/layout/target3"/>
    <dgm:cxn modelId="{AC49C6B6-6A87-4E4E-A1BC-144E24DB7EB8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DC362AE-E74A-4692-BABD-95C71AF483B2}" type="presParOf" srcId="{333A1088-737F-45CB-B68E-254E46348037}" destId="{F5ABB229-8D3B-4694-996A-96F23CF14429}" srcOrd="0" destOrd="0" presId="urn:microsoft.com/office/officeart/2005/8/layout/target3"/>
    <dgm:cxn modelId="{E5ED94B7-CAEC-4DFA-9C0F-B15B46241423}" type="presParOf" srcId="{333A1088-737F-45CB-B68E-254E46348037}" destId="{F41139FD-01EE-4571-8B17-4FB00FC51163}" srcOrd="1" destOrd="0" presId="urn:microsoft.com/office/officeart/2005/8/layout/target3"/>
    <dgm:cxn modelId="{C88403C4-CDF8-40FE-9BDC-EE8EB46433EA}" type="presParOf" srcId="{333A1088-737F-45CB-B68E-254E46348037}" destId="{D005CE8C-CC26-4C3E-AC11-E15060ECD759}" srcOrd="2" destOrd="0" presId="urn:microsoft.com/office/officeart/2005/8/layout/target3"/>
    <dgm:cxn modelId="{769123CE-3FB7-4E63-A22F-26E51DA809AC}" type="presParOf" srcId="{333A1088-737F-45CB-B68E-254E46348037}" destId="{2C702D82-9B77-49B7-9568-BB8EB47C3372}" srcOrd="3" destOrd="0" presId="urn:microsoft.com/office/officeart/2005/8/layout/target3"/>
    <dgm:cxn modelId="{93BEAD85-16CE-4E33-9FE7-4D9091D47555}" type="presParOf" srcId="{333A1088-737F-45CB-B68E-254E46348037}" destId="{A52A0455-90FF-4808-ABD0-F02540D31D5A}" srcOrd="4" destOrd="0" presId="urn:microsoft.com/office/officeart/2005/8/layout/target3"/>
    <dgm:cxn modelId="{D60FFBAF-19BA-4303-9955-2F09713E57BD}" type="presParOf" srcId="{333A1088-737F-45CB-B68E-254E46348037}" destId="{6140AFEC-043D-4C43-A2F9-D0F5331DF3A3}" srcOrd="5" destOrd="0" presId="urn:microsoft.com/office/officeart/2005/8/layout/target3"/>
    <dgm:cxn modelId="{F4C29012-69F2-4513-9B9A-F8E0EF334F1F}" type="presParOf" srcId="{333A1088-737F-45CB-B68E-254E46348037}" destId="{9358AC05-5D7D-4327-9F80-1AD486AEA664}" srcOrd="6" destOrd="0" presId="urn:microsoft.com/office/officeart/2005/8/layout/target3"/>
    <dgm:cxn modelId="{47FD13F2-6C64-4953-B4F0-AFF897A7948B}" type="presParOf" srcId="{333A1088-737F-45CB-B68E-254E46348037}" destId="{313FC574-E1CD-4FB4-B054-0B805CE0447D}" srcOrd="7" destOrd="0" presId="urn:microsoft.com/office/officeart/2005/8/layout/target3"/>
    <dgm:cxn modelId="{A3A8F5DA-A00B-46E1-A656-067DF654E49C}" type="presParOf" srcId="{333A1088-737F-45CB-B68E-254E46348037}" destId="{619D679B-A015-4ECF-8348-D1034C574F40}" srcOrd="8" destOrd="0" presId="urn:microsoft.com/office/officeart/2005/8/layout/target3"/>
    <dgm:cxn modelId="{037BDB01-EF0A-443D-A6D4-05BCCAC55E0F}" type="presParOf" srcId="{333A1088-737F-45CB-B68E-254E46348037}" destId="{322283A8-4A27-4CDA-BAE3-F381106A9174}" srcOrd="9" destOrd="0" presId="urn:microsoft.com/office/officeart/2005/8/layout/target3"/>
    <dgm:cxn modelId="{BF7E1242-B90C-4FC3-B95A-8E04663D36C3}" type="presParOf" srcId="{333A1088-737F-45CB-B68E-254E46348037}" destId="{FFC9F71D-1B4F-4AD9-A4A6-86ADEFC8AF5C}" srcOrd="10" destOrd="0" presId="urn:microsoft.com/office/officeart/2005/8/layout/target3"/>
    <dgm:cxn modelId="{991F1959-C3BA-48C9-8B11-0DC97CB43FB6}" type="presParOf" srcId="{333A1088-737F-45CB-B68E-254E46348037}" destId="{25B08C86-7E15-44DC-BE7F-FFB55DD49D12}" srcOrd="11" destOrd="0" presId="urn:microsoft.com/office/officeart/2005/8/layout/target3"/>
    <dgm:cxn modelId="{390A59E2-77DE-4FE8-898D-3630A29BDBBC}" type="presParOf" srcId="{333A1088-737F-45CB-B68E-254E46348037}" destId="{76644BE8-9D7C-4C09-B250-3D10AF48CBB7}" srcOrd="12" destOrd="0" presId="urn:microsoft.com/office/officeart/2005/8/layout/target3"/>
    <dgm:cxn modelId="{FF95C2A7-C946-403C-96E7-95D77D3DE875}" type="presParOf" srcId="{333A1088-737F-45CB-B68E-254E46348037}" destId="{EE85B701-7295-41C0-BA7A-34D3756A2AE6}" srcOrd="13" destOrd="0" presId="urn:microsoft.com/office/officeart/2005/8/layout/target3"/>
    <dgm:cxn modelId="{9B68AFE9-8EA6-4159-9D16-37F8A844CC57}" type="presParOf" srcId="{333A1088-737F-45CB-B68E-254E46348037}" destId="{8BEBB6EC-1DAA-4CAC-8A25-BC0FCBD5DBD5}" srcOrd="14" destOrd="0" presId="urn:microsoft.com/office/officeart/2005/8/layout/target3"/>
    <dgm:cxn modelId="{E46E80A3-C2B4-4058-9872-CC370F23F9D5}" type="presParOf" srcId="{333A1088-737F-45CB-B68E-254E46348037}" destId="{AED2198E-93D5-4001-81B4-73124B309672}" srcOrd="15" destOrd="0" presId="urn:microsoft.com/office/officeart/2005/8/layout/target3"/>
    <dgm:cxn modelId="{FACF5EC7-199B-4F46-8B9D-6FE1F22BF5A9}" type="presParOf" srcId="{333A1088-737F-45CB-B68E-254E46348037}" destId="{2BE915AB-18AA-4053-B92C-3BFC9ED204BB}" srcOrd="16" destOrd="0" presId="urn:microsoft.com/office/officeart/2005/8/layout/target3"/>
    <dgm:cxn modelId="{8D83EC4C-3D67-4473-8028-C6F4B25AAFFE}" type="presParOf" srcId="{333A1088-737F-45CB-B68E-254E46348037}" destId="{6BB5E863-4638-4E1D-BFDE-399D028AC4ED}" srcOrd="17" destOrd="0" presId="urn:microsoft.com/office/officeart/2005/8/layout/target3"/>
    <dgm:cxn modelId="{663E97F7-1552-4D6F-8B04-F4FA6569C71E}" type="presParOf" srcId="{333A1088-737F-45CB-B68E-254E46348037}" destId="{5A5FFA88-C948-4069-8E93-59FA12366E83}" srcOrd="18" destOrd="0" presId="urn:microsoft.com/office/officeart/2005/8/layout/target3"/>
    <dgm:cxn modelId="{32A6B149-C41C-421F-9A83-A98CA011730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Lucie </a:t>
          </a:r>
          <a:r>
            <a:rPr lang="cs-CZ" sz="2000" kern="1200" dirty="0" err="1" smtClean="0"/>
            <a:t>Vrchovecká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VY_32_INOVACE_20:anglický jazyk3.roč.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kern="1200" dirty="0" err="1" smtClean="0"/>
            <a:t>Christmas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6DBDC-B72B-42DF-A7E8-31702EFAF695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590E-3C78-4082-B354-18AF7B617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6269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6DBDC-B72B-42DF-A7E8-31702EFAF695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590E-3C78-4082-B354-18AF7B617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8215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6DBDC-B72B-42DF-A7E8-31702EFAF695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590E-3C78-4082-B354-18AF7B617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1725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6DBDC-B72B-42DF-A7E8-31702EFAF695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590E-3C78-4082-B354-18AF7B617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8257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6DBDC-B72B-42DF-A7E8-31702EFAF695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590E-3C78-4082-B354-18AF7B617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7111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6DBDC-B72B-42DF-A7E8-31702EFAF695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590E-3C78-4082-B354-18AF7B617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256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6DBDC-B72B-42DF-A7E8-31702EFAF695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590E-3C78-4082-B354-18AF7B617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2202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6DBDC-B72B-42DF-A7E8-31702EFAF695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590E-3C78-4082-B354-18AF7B617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1432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6DBDC-B72B-42DF-A7E8-31702EFAF695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590E-3C78-4082-B354-18AF7B617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600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6DBDC-B72B-42DF-A7E8-31702EFAF695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590E-3C78-4082-B354-18AF7B617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4246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6DBDC-B72B-42DF-A7E8-31702EFAF695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590E-3C78-4082-B354-18AF7B617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4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80000">
              <a:schemeClr val="accent1">
                <a:tint val="44500"/>
                <a:satMod val="160000"/>
              </a:schemeClr>
            </a:gs>
            <a:gs pos="44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F6DBDC-B72B-42DF-A7E8-31702EFAF695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7590E-3C78-4082-B354-18AF7B617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2987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4877198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81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Tento materiál je zpracován jako </a:t>
            </a:r>
            <a:r>
              <a:rPr lang="cs-CZ" sz="2000" dirty="0" err="1" smtClean="0"/>
              <a:t>dvousměrka</a:t>
            </a:r>
            <a:r>
              <a:rPr lang="cs-CZ" sz="2000" dirty="0" smtClean="0"/>
              <a:t> s vánoční tématikou.</a:t>
            </a:r>
          </a:p>
          <a:p>
            <a:pPr marL="0" indent="0">
              <a:buNone/>
            </a:pPr>
            <a:r>
              <a:rPr lang="cs-CZ" sz="2000" dirty="0" smtClean="0"/>
              <a:t>Žáci postupně hledají a vyškrtávají slova podle obrázků. Lze použít jako samostatný pracovní list nebo lze vyškrtávat slova fixem přímo na tabuli.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38943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Christmas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itchFamily="66" charset="0"/>
              </a:rPr>
              <a:t>Vánoce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33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Vylušti </a:t>
            </a:r>
            <a:r>
              <a:rPr lang="cs-CZ" sz="3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dvousměrku</a:t>
            </a:r>
            <a:r>
              <a:rPr lang="cs-CZ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 Obrázky ti napoví.</a:t>
            </a:r>
            <a:endParaRPr lang="cs-CZ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9804758"/>
              </p:ext>
            </p:extLst>
          </p:nvPr>
        </p:nvGraphicFramePr>
        <p:xfrm>
          <a:off x="590990" y="1369505"/>
          <a:ext cx="4770120" cy="2804160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300355"/>
                <a:gridCol w="311150"/>
                <a:gridCol w="300355"/>
                <a:gridCol w="311150"/>
                <a:gridCol w="300355"/>
                <a:gridCol w="311150"/>
                <a:gridCol w="342900"/>
                <a:gridCol w="321310"/>
                <a:gridCol w="342900"/>
                <a:gridCol w="321310"/>
                <a:gridCol w="342900"/>
                <a:gridCol w="321310"/>
                <a:gridCol w="321310"/>
                <a:gridCol w="321310"/>
                <a:gridCol w="300355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 dirty="0">
                          <a:effectLst/>
                        </a:rPr>
                        <a:t>B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T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P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R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T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R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C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F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F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O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W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F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L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K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L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C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H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R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I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T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M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T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R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L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G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I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B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R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V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F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B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C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D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H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T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P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D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T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O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H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O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L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L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D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L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I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G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L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W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I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M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O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I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B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M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F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T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H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R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C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H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R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I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T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M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H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G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C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R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O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L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O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W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M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 dirty="0">
                          <a:effectLst/>
                        </a:rPr>
                        <a:t>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060" name="Obrázek 1" descr="Popis: C:\Users\08DJ\AppData\Local\Microsoft\Windows\Temporary Internet Files\Content.IE5\2I36X4KN\MC9001831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26" y="5048647"/>
            <a:ext cx="1026674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Obrázek 2" descr="Popis: C:\Users\08DJ\AppData\Local\Microsoft\Windows\Temporary Internet Files\Content.IE5\RGJX3DHI\MC9000404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956" y="1763744"/>
            <a:ext cx="1011238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Obrázek 4" descr="Popis: C:\Users\08DJ\AppData\Local\Microsoft\Windows\Temporary Internet Files\Content.IE5\FXXIXB3Y\MC90042618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800" y="4589462"/>
            <a:ext cx="1009650" cy="130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Obrázek 6" descr="Popis: C:\Users\08DJ\AppData\Local\Microsoft\Windows\Temporary Internet Files\Content.IE5\16G5K97R\MC9003358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975" y="1365291"/>
            <a:ext cx="1001241" cy="79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Obrázek 7" descr="Popis: C:\Users\08DJ\AppData\Local\Microsoft\Windows\Temporary Internet Files\Content.IE5\2I36X4KN\MC90035402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763688" y="4092354"/>
            <a:ext cx="1182687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Obrázek 13" descr="Popis: C:\Users\08DJ\AppData\Local\Microsoft\Windows\Temporary Internet Files\Content.IE5\FXXIXB3Y\MC90023942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65" y="4952999"/>
            <a:ext cx="1208088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Obrázek 14" descr="Popis: C:\Users\08DJ\AppData\Local\Microsoft\Windows\Temporary Internet Files\Content.IE5\EX3JVI74\MC90025079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417" y="4092354"/>
            <a:ext cx="5207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Obrázek 15" descr="Popis: C:\Users\08DJ\AppData\Local\Microsoft\Windows\Temporary Internet Files\Content.IE5\FXXIXB3Y\MC90041082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0825" y="2906744"/>
            <a:ext cx="18796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Obrázek 16" descr="Popis: C:\Users\08DJ\AppData\Local\Microsoft\Windows\Temporary Internet Files\Content.IE5\EX3JVI74\MC90040986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112" y="1284319"/>
            <a:ext cx="1266825" cy="162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Obrázek 8" descr="Popis: C:\Users\08DJ\AppData\Local\Microsoft\Windows\Temporary Internet Files\Content.IE5\EX3JVI74\MC900100688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270" y="4028429"/>
            <a:ext cx="1162050" cy="114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Obrázek 11" descr="Popis: C:\Users\08DJ\AppData\Local\Microsoft\Windows\Temporary Internet Files\Content.IE5\2I36X4KN\MC900348717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920" y="5344891"/>
            <a:ext cx="828675" cy="100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Obrázek 17" descr="Popis: C:\Users\08DJ\AppData\Local\Microsoft\Windows\Temporary Internet Files\Content.IE5\FXXIXB3Y\MC900335899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397" y="4525741"/>
            <a:ext cx="12827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929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000" b="1" dirty="0" smtClean="0">
                <a:solidFill>
                  <a:srgbClr val="FF0000"/>
                </a:solidFill>
                <a:latin typeface="Comic Sans MS" pitchFamily="66" charset="0"/>
              </a:rPr>
              <a:t>Správné řešení.</a:t>
            </a:r>
            <a:endParaRPr lang="cs-CZ" sz="3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1884326"/>
              </p:ext>
            </p:extLst>
          </p:nvPr>
        </p:nvGraphicFramePr>
        <p:xfrm>
          <a:off x="590990" y="1369505"/>
          <a:ext cx="4770120" cy="2804160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300355"/>
                <a:gridCol w="311150"/>
                <a:gridCol w="300355"/>
                <a:gridCol w="311150"/>
                <a:gridCol w="300355"/>
                <a:gridCol w="311150"/>
                <a:gridCol w="342900"/>
                <a:gridCol w="321310"/>
                <a:gridCol w="342900"/>
                <a:gridCol w="321310"/>
                <a:gridCol w="342900"/>
                <a:gridCol w="321310"/>
                <a:gridCol w="321310"/>
                <a:gridCol w="321310"/>
                <a:gridCol w="300355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B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T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P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R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T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R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C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F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F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O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W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F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L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K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L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C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H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R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I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T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M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T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R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L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G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I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B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R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V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F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B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C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D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H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T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P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D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T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O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H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O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L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L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D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L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I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G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L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W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I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M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O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I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B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M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F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T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H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R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C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H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R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I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T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M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H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G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C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R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O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L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S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O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W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M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A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>
                          <a:effectLst/>
                        </a:rPr>
                        <a:t>N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pc="200" dirty="0">
                          <a:effectLst/>
                        </a:rPr>
                        <a:t>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060" name="Obrázek 1" descr="Popis: C:\Users\08DJ\AppData\Local\Microsoft\Windows\Temporary Internet Files\Content.IE5\2I36X4KN\MC9001831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26" y="5048647"/>
            <a:ext cx="1026674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Obrázek 2" descr="Popis: C:\Users\08DJ\AppData\Local\Microsoft\Windows\Temporary Internet Files\Content.IE5\RGJX3DHI\MC9000404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956" y="1763744"/>
            <a:ext cx="1011238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Obrázek 4" descr="Popis: C:\Users\08DJ\AppData\Local\Microsoft\Windows\Temporary Internet Files\Content.IE5\FXXIXB3Y\MC90042618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800" y="4589462"/>
            <a:ext cx="1009650" cy="130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Obrázek 6" descr="Popis: C:\Users\08DJ\AppData\Local\Microsoft\Windows\Temporary Internet Files\Content.IE5\16G5K97R\MC9003358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975" y="1365291"/>
            <a:ext cx="1001241" cy="79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Obrázek 7" descr="Popis: C:\Users\08DJ\AppData\Local\Microsoft\Windows\Temporary Internet Files\Content.IE5\2I36X4KN\MC90035402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763688" y="4092354"/>
            <a:ext cx="1182687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Obrázek 13" descr="Popis: C:\Users\08DJ\AppData\Local\Microsoft\Windows\Temporary Internet Files\Content.IE5\FXXIXB3Y\MC90023942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65" y="4952999"/>
            <a:ext cx="1208088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Obrázek 14" descr="Popis: C:\Users\08DJ\AppData\Local\Microsoft\Windows\Temporary Internet Files\Content.IE5\EX3JVI74\MC90025079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417" y="4092354"/>
            <a:ext cx="5207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Obrázek 15" descr="Popis: C:\Users\08DJ\AppData\Local\Microsoft\Windows\Temporary Internet Files\Content.IE5\FXXIXB3Y\MC90041082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0825" y="2906744"/>
            <a:ext cx="18796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Obrázek 16" descr="Popis: C:\Users\08DJ\AppData\Local\Microsoft\Windows\Temporary Internet Files\Content.IE5\EX3JVI74\MC90040986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112" y="1284319"/>
            <a:ext cx="1266825" cy="162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Obrázek 8" descr="Popis: C:\Users\08DJ\AppData\Local\Microsoft\Windows\Temporary Internet Files\Content.IE5\EX3JVI74\MC900100688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270" y="4028429"/>
            <a:ext cx="1162050" cy="114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Obrázek 11" descr="Popis: C:\Users\08DJ\AppData\Local\Microsoft\Windows\Temporary Internet Files\Content.IE5\2I36X4KN\MC900348717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920" y="5344891"/>
            <a:ext cx="828675" cy="100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Obrázek 17" descr="Popis: C:\Users\08DJ\AppData\Local\Microsoft\Windows\Temporary Internet Files\Content.IE5\FXXIXB3Y\MC900335899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397" y="4525741"/>
            <a:ext cx="12827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692286" y="1555471"/>
            <a:ext cx="0" cy="108012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699058" y="3645024"/>
            <a:ext cx="449463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259632" y="4028429"/>
            <a:ext cx="136815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2855965" y="4028429"/>
            <a:ext cx="207607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1574800" y="1555471"/>
            <a:ext cx="206109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5193692" y="1555471"/>
            <a:ext cx="0" cy="180152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2267744" y="1916832"/>
            <a:ext cx="266429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928016" y="3342987"/>
            <a:ext cx="129356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2855965" y="2906744"/>
            <a:ext cx="148780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944363" y="2278706"/>
            <a:ext cx="400402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2605348" y="2456231"/>
            <a:ext cx="0" cy="88675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1943708" y="1555471"/>
            <a:ext cx="0" cy="247295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487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000" b="1" dirty="0" smtClean="0"/>
              <a:t>Text:</a:t>
            </a:r>
          </a:p>
          <a:p>
            <a:pPr marL="0" indent="0">
              <a:buNone/>
            </a:pPr>
            <a:r>
              <a:rPr lang="cs-CZ" sz="2000" dirty="0" smtClean="0"/>
              <a:t>Autorem všech textů je autor tohoto materiálu, </a:t>
            </a:r>
            <a:r>
              <a:rPr lang="cs-CZ" sz="2000" dirty="0" smtClean="0"/>
              <a:t>17. 12. 2012</a:t>
            </a: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b="1" dirty="0" smtClean="0"/>
              <a:t>Obrázky:</a:t>
            </a:r>
          </a:p>
          <a:p>
            <a:pPr marL="0" indent="0">
              <a:buNone/>
            </a:pPr>
            <a:r>
              <a:rPr lang="cs-CZ" sz="2000" dirty="0" smtClean="0"/>
              <a:t>Otevřená galerie Microsoft Office, </a:t>
            </a:r>
            <a:r>
              <a:rPr lang="cs-CZ" sz="2000" dirty="0" smtClean="0"/>
              <a:t>17. 12. </a:t>
            </a:r>
            <a:r>
              <a:rPr lang="cs-CZ" sz="2000" smtClean="0"/>
              <a:t>2012</a:t>
            </a:r>
            <a:endParaRPr lang="cs-CZ" sz="2000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3523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339</Words>
  <Application>Microsoft Office PowerPoint</Application>
  <PresentationFormat>Předvádění na obrazovce (4:3)</PresentationFormat>
  <Paragraphs>258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Christmas</vt:lpstr>
      <vt:lpstr>Vylušti dvousměrku. Obrázky ti napoví.</vt:lpstr>
      <vt:lpstr>Správné řešení.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08DJ</dc:creator>
  <cp:lastModifiedBy>08DJ</cp:lastModifiedBy>
  <cp:revision>12</cp:revision>
  <dcterms:created xsi:type="dcterms:W3CDTF">2012-12-11T19:32:29Z</dcterms:created>
  <dcterms:modified xsi:type="dcterms:W3CDTF">2012-12-15T10:53:31Z</dcterms:modified>
</cp:coreProperties>
</file>