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VY_32_INOVACE_03_ČESKÝ JAZYK, 5. ROČ.</a:t>
          </a: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Bilíková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Slovesa – osoba, číslo, čas</a:t>
          </a:r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474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FF6C9F-5A86-4581-B0C9-B293FA2532C1}" type="presOf" srcId="{D1D4F407-5343-4D3F-B5B9-D407B03CAEB4}" destId="{D005CE8C-CC26-4C3E-AC11-E15060ECD759}" srcOrd="0" destOrd="0" presId="urn:microsoft.com/office/officeart/2005/8/layout/target3"/>
    <dgm:cxn modelId="{EAF1F2B4-23DB-46D4-936B-AEB547E9601C}" type="presOf" srcId="{4C35D32F-0EAB-4CD7-82EE-45574DC2A586}" destId="{890E4F0B-2866-4A3F-A3C7-2A14B1797930}" srcOrd="1" destOrd="0" presId="urn:microsoft.com/office/officeart/2005/8/layout/target3"/>
    <dgm:cxn modelId="{981E6EF5-35CB-4905-9E29-4A47393D8B72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7D95A17-70A9-42B7-AD72-8558C130ED19}" type="presOf" srcId="{D8197B8C-B260-4A16-BDF4-0947B075E274}" destId="{5A5FFA88-C948-4069-8E93-59FA12366E83}" srcOrd="1" destOrd="0" presId="urn:microsoft.com/office/officeart/2005/8/layout/target3"/>
    <dgm:cxn modelId="{90FDE6F1-F967-4BAF-BE98-2AA6676DA1E2}" type="presOf" srcId="{D8197B8C-B260-4A16-BDF4-0947B075E274}" destId="{25B08C86-7E15-44DC-BE7F-FFB55DD49D12}" srcOrd="0" destOrd="0" presId="urn:microsoft.com/office/officeart/2005/8/layout/target3"/>
    <dgm:cxn modelId="{A0F67A05-DB35-43A5-8E06-DF28CFC56A5B}" type="presOf" srcId="{D1D4F407-5343-4D3F-B5B9-D407B03CAEB4}" destId="{AED2198E-93D5-4001-81B4-73124B309672}" srcOrd="1" destOrd="0" presId="urn:microsoft.com/office/officeart/2005/8/layout/target3"/>
    <dgm:cxn modelId="{7F29CB7C-DBEB-4764-9136-200F3558ABC3}" type="presOf" srcId="{D1B46980-6531-4606-95E6-44980827E919}" destId="{2BE915AB-18AA-4053-B92C-3BFC9ED204BB}" srcOrd="1" destOrd="0" presId="urn:microsoft.com/office/officeart/2005/8/layout/target3"/>
    <dgm:cxn modelId="{D64B40EB-D34A-431D-BEC0-549B528822F5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209BBD2-C251-4242-AD7E-5336F43DB0DA}" type="presOf" srcId="{B651F6E3-6281-48DB-9319-2AEAFDAE7572}" destId="{619D679B-A015-4ECF-8348-D1034C574F40}" srcOrd="0" destOrd="0" presId="urn:microsoft.com/office/officeart/2005/8/layout/target3"/>
    <dgm:cxn modelId="{EB494B7C-48A3-4B2B-B019-9E79C0C5FD60}" type="presOf" srcId="{4C35D32F-0EAB-4CD7-82EE-45574DC2A586}" destId="{8BEBB6EC-1DAA-4CAC-8A25-BC0FCBD5DBD5}" srcOrd="0" destOrd="0" presId="urn:microsoft.com/office/officeart/2005/8/layout/target3"/>
    <dgm:cxn modelId="{026B561D-C8D9-4D67-BF57-56F100E12C7B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6FB11FC-2D3E-4AEA-9AF5-71B43B926356}" type="presParOf" srcId="{333A1088-737F-45CB-B68E-254E46348037}" destId="{F5ABB229-8D3B-4694-996A-96F23CF14429}" srcOrd="0" destOrd="0" presId="urn:microsoft.com/office/officeart/2005/8/layout/target3"/>
    <dgm:cxn modelId="{CA1CE71C-4D5B-4CC1-B3FC-E2915881ED3C}" type="presParOf" srcId="{333A1088-737F-45CB-B68E-254E46348037}" destId="{F41139FD-01EE-4571-8B17-4FB00FC51163}" srcOrd="1" destOrd="0" presId="urn:microsoft.com/office/officeart/2005/8/layout/target3"/>
    <dgm:cxn modelId="{A49C73AE-0B48-4B4F-AFA7-8F59342B167D}" type="presParOf" srcId="{333A1088-737F-45CB-B68E-254E46348037}" destId="{D005CE8C-CC26-4C3E-AC11-E15060ECD759}" srcOrd="2" destOrd="0" presId="urn:microsoft.com/office/officeart/2005/8/layout/target3"/>
    <dgm:cxn modelId="{E277D2FB-96F1-40C5-A46A-C651A54CE26D}" type="presParOf" srcId="{333A1088-737F-45CB-B68E-254E46348037}" destId="{2C702D82-9B77-49B7-9568-BB8EB47C3372}" srcOrd="3" destOrd="0" presId="urn:microsoft.com/office/officeart/2005/8/layout/target3"/>
    <dgm:cxn modelId="{E33B286E-B15D-4FC4-9B17-2B586989CF82}" type="presParOf" srcId="{333A1088-737F-45CB-B68E-254E46348037}" destId="{A52A0455-90FF-4808-ABD0-F02540D31D5A}" srcOrd="4" destOrd="0" presId="urn:microsoft.com/office/officeart/2005/8/layout/target3"/>
    <dgm:cxn modelId="{2ED54991-E7BF-4EEB-BEFA-3C51EDF766C6}" type="presParOf" srcId="{333A1088-737F-45CB-B68E-254E46348037}" destId="{6140AFEC-043D-4C43-A2F9-D0F5331DF3A3}" srcOrd="5" destOrd="0" presId="urn:microsoft.com/office/officeart/2005/8/layout/target3"/>
    <dgm:cxn modelId="{2B17D340-E457-44B5-8F05-5997E7FD49AE}" type="presParOf" srcId="{333A1088-737F-45CB-B68E-254E46348037}" destId="{9358AC05-5D7D-4327-9F80-1AD486AEA664}" srcOrd="6" destOrd="0" presId="urn:microsoft.com/office/officeart/2005/8/layout/target3"/>
    <dgm:cxn modelId="{E2B008CC-CE13-408A-A61A-00FC9313B1F4}" type="presParOf" srcId="{333A1088-737F-45CB-B68E-254E46348037}" destId="{313FC574-E1CD-4FB4-B054-0B805CE0447D}" srcOrd="7" destOrd="0" presId="urn:microsoft.com/office/officeart/2005/8/layout/target3"/>
    <dgm:cxn modelId="{E37E6A99-91DE-4316-952F-93D08EC65BAC}" type="presParOf" srcId="{333A1088-737F-45CB-B68E-254E46348037}" destId="{619D679B-A015-4ECF-8348-D1034C574F40}" srcOrd="8" destOrd="0" presId="urn:microsoft.com/office/officeart/2005/8/layout/target3"/>
    <dgm:cxn modelId="{F8D8527D-B73A-42BA-994C-05B3A1682E53}" type="presParOf" srcId="{333A1088-737F-45CB-B68E-254E46348037}" destId="{322283A8-4A27-4CDA-BAE3-F381106A9174}" srcOrd="9" destOrd="0" presId="urn:microsoft.com/office/officeart/2005/8/layout/target3"/>
    <dgm:cxn modelId="{E4FB55F8-E6B7-40AD-89A9-43F708EA8286}" type="presParOf" srcId="{333A1088-737F-45CB-B68E-254E46348037}" destId="{FFC9F71D-1B4F-4AD9-A4A6-86ADEFC8AF5C}" srcOrd="10" destOrd="0" presId="urn:microsoft.com/office/officeart/2005/8/layout/target3"/>
    <dgm:cxn modelId="{8D0A65D4-D4A9-4CF9-AB4E-B0DA0E7B6EB5}" type="presParOf" srcId="{333A1088-737F-45CB-B68E-254E46348037}" destId="{25B08C86-7E15-44DC-BE7F-FFB55DD49D12}" srcOrd="11" destOrd="0" presId="urn:microsoft.com/office/officeart/2005/8/layout/target3"/>
    <dgm:cxn modelId="{FC96A75C-F78F-47E5-AB44-1A91BD351BBF}" type="presParOf" srcId="{333A1088-737F-45CB-B68E-254E46348037}" destId="{76644BE8-9D7C-4C09-B250-3D10AF48CBB7}" srcOrd="12" destOrd="0" presId="urn:microsoft.com/office/officeart/2005/8/layout/target3"/>
    <dgm:cxn modelId="{69A76671-889A-484C-8CA7-D708AE2B8155}" type="presParOf" srcId="{333A1088-737F-45CB-B68E-254E46348037}" destId="{EE85B701-7295-41C0-BA7A-34D3756A2AE6}" srcOrd="13" destOrd="0" presId="urn:microsoft.com/office/officeart/2005/8/layout/target3"/>
    <dgm:cxn modelId="{EA5AE934-5A5A-410B-8499-BDB6439828BC}" type="presParOf" srcId="{333A1088-737F-45CB-B68E-254E46348037}" destId="{8BEBB6EC-1DAA-4CAC-8A25-BC0FCBD5DBD5}" srcOrd="14" destOrd="0" presId="urn:microsoft.com/office/officeart/2005/8/layout/target3"/>
    <dgm:cxn modelId="{5AF1AE89-050C-4221-BB76-899E91B67341}" type="presParOf" srcId="{333A1088-737F-45CB-B68E-254E46348037}" destId="{AED2198E-93D5-4001-81B4-73124B309672}" srcOrd="15" destOrd="0" presId="urn:microsoft.com/office/officeart/2005/8/layout/target3"/>
    <dgm:cxn modelId="{65BE7D3C-DB5F-4BFE-B0E0-A67522F306F3}" type="presParOf" srcId="{333A1088-737F-45CB-B68E-254E46348037}" destId="{2BE915AB-18AA-4053-B92C-3BFC9ED204BB}" srcOrd="16" destOrd="0" presId="urn:microsoft.com/office/officeart/2005/8/layout/target3"/>
    <dgm:cxn modelId="{A79C78DA-D1B5-4150-814E-90ECB8DCC5F5}" type="presParOf" srcId="{333A1088-737F-45CB-B68E-254E46348037}" destId="{6BB5E863-4638-4E1D-BFDE-399D028AC4ED}" srcOrd="17" destOrd="0" presId="urn:microsoft.com/office/officeart/2005/8/layout/target3"/>
    <dgm:cxn modelId="{24C6E44E-F382-4AC2-80FB-ACBD2B0C2717}" type="presParOf" srcId="{333A1088-737F-45CB-B68E-254E46348037}" destId="{5A5FFA88-C948-4069-8E93-59FA12366E83}" srcOrd="18" destOrd="0" presId="urn:microsoft.com/office/officeart/2005/8/layout/target3"/>
    <dgm:cxn modelId="{29DFA49B-6DCF-4826-ABF9-826CFB8ED94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Bilíková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VY_32_INOVACE_03_ČESKÝ JAZYK, 5. ROČ.</a:t>
          </a: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Slovesa – osoba, číslo, čas</a:t>
          </a: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56185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6811C9-05C3-44BB-A072-AFC5673CE494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A9FB6-AA49-4D02-BA4E-0BFBD893F6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4057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A9FB6-AA49-4D02-BA4E-0BFBD893F6B1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098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8.12.2011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;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369554745"/>
              </p:ext>
            </p:extLst>
          </p:nvPr>
        </p:nvGraphicFramePr>
        <p:xfrm>
          <a:off x="539552" y="1700808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lačítko akce: Dopředu nebo Další 9">
            <a:hlinkClick r:id="" action="ppaction://hlinkshowjump?jump=nextslide" highlightClick="1"/>
          </p:cNvPr>
          <p:cNvSpPr/>
          <p:nvPr/>
        </p:nvSpPr>
        <p:spPr>
          <a:xfrm>
            <a:off x="8043192" y="6381328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Konec 10">
            <a:hlinkClick r:id="" action="ppaction://hlinkshowjump?jump=lastslide" highlightClick="1"/>
          </p:cNvPr>
          <p:cNvSpPr/>
          <p:nvPr/>
        </p:nvSpPr>
        <p:spPr>
          <a:xfrm>
            <a:off x="8619256" y="6381328"/>
            <a:ext cx="432048" cy="36004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79139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Comic Sans MS" pitchFamily="66" charset="0"/>
              </a:rPr>
              <a:t>Materiál slouží ke společnému procvičení mluvnických kategorií sloves. Správné odpovědi se objeví po kliknutí.</a:t>
            </a:r>
            <a:endParaRPr lang="cs-CZ" sz="2800" dirty="0">
              <a:latin typeface="Comic Sans MS" pitchFamily="66" charset="0"/>
            </a:endParaRPr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043192" y="6381328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Konec 4">
            <a:hlinkClick r:id="" action="ppaction://hlinkshowjump?jump=lastslide" highlightClick="1"/>
          </p:cNvPr>
          <p:cNvSpPr/>
          <p:nvPr/>
        </p:nvSpPr>
        <p:spPr>
          <a:xfrm>
            <a:off x="8619256" y="6381328"/>
            <a:ext cx="432048" cy="36004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467128" y="6381328"/>
            <a:ext cx="43204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4960421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Dopředu nebo Další 1">
            <a:hlinkClick r:id="" action="ppaction://hlinkshowjump?jump=nextslide" highlightClick="1"/>
          </p:cNvPr>
          <p:cNvSpPr/>
          <p:nvPr/>
        </p:nvSpPr>
        <p:spPr>
          <a:xfrm>
            <a:off x="8043192" y="6381328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Konec 2">
            <a:hlinkClick r:id="" action="ppaction://hlinkshowjump?jump=lastslide" highlightClick="1"/>
          </p:cNvPr>
          <p:cNvSpPr/>
          <p:nvPr/>
        </p:nvSpPr>
        <p:spPr>
          <a:xfrm>
            <a:off x="8619256" y="6381328"/>
            <a:ext cx="432048" cy="36004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7467128" y="6381328"/>
            <a:ext cx="43204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395536" y="332656"/>
            <a:ext cx="8439744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Ve větách vyhledej všechny slovesné tvary. Urči jejich osobu, číslo a čas.</a:t>
            </a:r>
          </a:p>
          <a:p>
            <a:r>
              <a:rPr lang="cs-CZ" sz="2800" dirty="0" smtClean="0"/>
              <a:t>Včera jsem hrál tenis</a:t>
            </a:r>
            <a:endParaRPr lang="cs-CZ" sz="2800" dirty="0"/>
          </a:p>
          <a:p>
            <a:endParaRPr lang="cs-CZ" sz="2800" dirty="0" smtClean="0"/>
          </a:p>
          <a:p>
            <a:endParaRPr lang="cs-CZ" sz="2800" dirty="0" smtClean="0"/>
          </a:p>
          <a:p>
            <a:r>
              <a:rPr lang="cs-CZ" sz="2800" dirty="0" smtClean="0"/>
              <a:t>Byli jste v neděli v kině?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Chodíme do výtvarného kroužku.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Čtu zajímavou knihu. </a:t>
            </a:r>
          </a:p>
          <a:p>
            <a:r>
              <a:rPr lang="cs-CZ" sz="2800" dirty="0"/>
              <a:t> </a:t>
            </a:r>
            <a:endParaRPr lang="cs-CZ" sz="2800" dirty="0" smtClean="0"/>
          </a:p>
          <a:p>
            <a:endParaRPr lang="cs-CZ" sz="2800" dirty="0"/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1844824"/>
            <a:ext cx="8223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hrál jsem </a:t>
            </a:r>
            <a:r>
              <a:rPr lang="cs-CZ" sz="2800" dirty="0" smtClean="0"/>
              <a:t>____________________________________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67355" y="3068960"/>
            <a:ext cx="843974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/>
              <a:t> </a:t>
            </a:r>
            <a:r>
              <a:rPr lang="cs-CZ" sz="2800" b="1" dirty="0"/>
              <a:t>byli jste </a:t>
            </a:r>
            <a:r>
              <a:rPr lang="cs-CZ" sz="2800" dirty="0" smtClean="0"/>
              <a:t>____________________________________</a:t>
            </a:r>
            <a:endParaRPr lang="cs-CZ" sz="2800" dirty="0"/>
          </a:p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4888" y="4315365"/>
            <a:ext cx="868394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/>
              <a:t> </a:t>
            </a:r>
            <a:r>
              <a:rPr lang="cs-CZ" sz="2800" b="1" dirty="0"/>
              <a:t>chodíme</a:t>
            </a:r>
            <a:r>
              <a:rPr lang="cs-CZ" sz="2800" dirty="0"/>
              <a:t> ____________________________________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67355" y="5581109"/>
            <a:ext cx="847119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dirty="0"/>
              <a:t> </a:t>
            </a:r>
            <a:r>
              <a:rPr lang="cs-CZ" sz="2800" b="1" dirty="0"/>
              <a:t>čtu </a:t>
            </a:r>
            <a:r>
              <a:rPr lang="cs-CZ" sz="2800" dirty="0"/>
              <a:t>_________________________________________</a:t>
            </a:r>
          </a:p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07227" y="1812677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os. č. j. čas minulý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852642" y="3028826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</a:t>
            </a:r>
            <a:r>
              <a:rPr lang="cs-CZ" sz="2400" dirty="0" smtClean="0"/>
              <a:t>. os. č. mn. čas minulý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083590" y="4253809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os. č. mn. čas přítomný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196899" y="5519553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os. č. j. čas přítomný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7807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043192" y="6381328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Konec 4">
            <a:hlinkClick r:id="" action="ppaction://hlinkshowjump?jump=lastslide" highlightClick="1"/>
          </p:cNvPr>
          <p:cNvSpPr/>
          <p:nvPr/>
        </p:nvSpPr>
        <p:spPr>
          <a:xfrm>
            <a:off x="8619256" y="6381328"/>
            <a:ext cx="432048" cy="36004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Zpět nebo Předchozí 5">
            <a:hlinkClick r:id="" action="ppaction://hlinkshowjump?jump=previousslide" highlightClick="1"/>
          </p:cNvPr>
          <p:cNvSpPr/>
          <p:nvPr/>
        </p:nvSpPr>
        <p:spPr>
          <a:xfrm>
            <a:off x="7467128" y="6381328"/>
            <a:ext cx="43204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179512" y="116632"/>
            <a:ext cx="887179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Zítra ti o tom budu vyprávět.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Věděl jsi o tom?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Máte velmi pěkný dům.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Budete zítra pracovat na zahradě?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Budeš mi v sobotu pomáhat?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79512" y="753553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budu vyprávět  </a:t>
            </a:r>
            <a:r>
              <a:rPr lang="cs-CZ" sz="2800" dirty="0" smtClean="0"/>
              <a:t>_________________________________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4436" y="2060848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věděl jsi </a:t>
            </a:r>
            <a:r>
              <a:rPr lang="cs-CZ" sz="2800" dirty="0" smtClean="0"/>
              <a:t>_______________________________________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94436" y="3284984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máte </a:t>
            </a:r>
            <a:r>
              <a:rPr lang="cs-CZ" sz="2800" dirty="0" smtClean="0"/>
              <a:t>_________________________________________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10554" y="4581128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budete pracovat </a:t>
            </a:r>
            <a:r>
              <a:rPr lang="cs-CZ" sz="2800" dirty="0" smtClean="0"/>
              <a:t>________________________________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16737" y="5804283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budeš pomáhat </a:t>
            </a:r>
            <a:r>
              <a:rPr lang="cs-CZ" sz="2800" dirty="0" smtClean="0"/>
              <a:t>_________________________________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699792" y="753553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os. č. j. čas budoucí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835696" y="2043509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</a:t>
            </a:r>
            <a:r>
              <a:rPr lang="cs-CZ" sz="2400" dirty="0" smtClean="0"/>
              <a:t>. os. č. j. čas minulý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331640" y="3284984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</a:t>
            </a:r>
            <a:r>
              <a:rPr lang="cs-CZ" sz="2400" dirty="0" smtClean="0"/>
              <a:t>. os. č. mn. čas přítomný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817587" y="4578860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</a:t>
            </a:r>
            <a:r>
              <a:rPr lang="cs-CZ" sz="2400" dirty="0" smtClean="0"/>
              <a:t>. os. č. mn. čas budoucí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836556" y="5802015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</a:t>
            </a:r>
            <a:r>
              <a:rPr lang="cs-CZ" sz="2400" dirty="0" smtClean="0"/>
              <a:t>. os. č. j. čas budoucí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4930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flythrough dir="out" hasBounce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Dopředu nebo Další 1">
            <a:hlinkClick r:id="" action="ppaction://hlinkshowjump?jump=nextslide" highlightClick="1"/>
          </p:cNvPr>
          <p:cNvSpPr/>
          <p:nvPr/>
        </p:nvSpPr>
        <p:spPr>
          <a:xfrm>
            <a:off x="8043192" y="6381328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Konec 2">
            <a:hlinkClick r:id="" action="ppaction://hlinkshowjump?jump=lastslide" highlightClick="1"/>
          </p:cNvPr>
          <p:cNvSpPr/>
          <p:nvPr/>
        </p:nvSpPr>
        <p:spPr>
          <a:xfrm>
            <a:off x="8619256" y="6381328"/>
            <a:ext cx="432048" cy="36004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7467128" y="6381328"/>
            <a:ext cx="43204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16632"/>
            <a:ext cx="8871792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Martin s Jirkou budou soutěžit na atletických závodech.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V pondělí budeme psát diktát.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Ondra přišel do školy pozdě.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Děvčata nacvičují na školní besídku.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Malé děti si hrály na pískovišti. 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0554" y="4581128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nacvičují </a:t>
            </a:r>
            <a:r>
              <a:rPr lang="cs-CZ" sz="2800" dirty="0" smtClean="0"/>
              <a:t>_______________________________________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6737" y="5804283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hrály si </a:t>
            </a:r>
            <a:r>
              <a:rPr lang="cs-CZ" sz="2800" dirty="0" smtClean="0"/>
              <a:t>________________________________________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4436" y="3284984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přišel </a:t>
            </a:r>
            <a:r>
              <a:rPr lang="cs-CZ" sz="2800" dirty="0" smtClean="0"/>
              <a:t>__________________________________________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194436" y="2060848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budeme psát</a:t>
            </a:r>
            <a:r>
              <a:rPr lang="cs-CZ" sz="2800" dirty="0" smtClean="0"/>
              <a:t>____________________________________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9512" y="753553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budou soutěžit  </a:t>
            </a:r>
            <a:r>
              <a:rPr lang="cs-CZ" sz="2800" dirty="0" smtClean="0"/>
              <a:t>__________________________________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99792" y="753553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os. č. mn. čas budoucí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411760" y="2043509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1. os. č. mn. čas budoucí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331640" y="3284984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os. č. j. čas minulý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79712" y="4578858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os. č. mn. </a:t>
            </a:r>
            <a:r>
              <a:rPr lang="cs-CZ" sz="2400" dirty="0"/>
              <a:t>č</a:t>
            </a:r>
            <a:r>
              <a:rPr lang="cs-CZ" sz="2400" dirty="0" smtClean="0"/>
              <a:t>as přítomný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691680" y="5810498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os. č. mn. čas minulý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137206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lačítko akce: Dopředu nebo Další 1">
            <a:hlinkClick r:id="" action="ppaction://hlinkshowjump?jump=nextslide" highlightClick="1"/>
          </p:cNvPr>
          <p:cNvSpPr/>
          <p:nvPr/>
        </p:nvSpPr>
        <p:spPr>
          <a:xfrm>
            <a:off x="8043192" y="6381328"/>
            <a:ext cx="432048" cy="36004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Konec 2">
            <a:hlinkClick r:id="" action="ppaction://hlinkshowjump?jump=lastslide" highlightClick="1"/>
          </p:cNvPr>
          <p:cNvSpPr/>
          <p:nvPr/>
        </p:nvSpPr>
        <p:spPr>
          <a:xfrm>
            <a:off x="8619256" y="6381328"/>
            <a:ext cx="432048" cy="36004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7467128" y="6381328"/>
            <a:ext cx="43204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9512" y="116632"/>
            <a:ext cx="88717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tělesné výchově jsme cvičili na hrazdě.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Marek hraje závodně hokej.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Lyžuješ opravdu velmi dobře. 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Maminka bude péct koláče. </a:t>
            </a:r>
          </a:p>
          <a:p>
            <a:endParaRPr lang="cs-CZ" sz="2800" dirty="0" smtClean="0"/>
          </a:p>
          <a:p>
            <a:endParaRPr lang="cs-CZ" sz="2800" dirty="0" smtClean="0"/>
          </a:p>
        </p:txBody>
      </p:sp>
      <p:sp>
        <p:nvSpPr>
          <p:cNvPr id="7" name="TextovéPole 6"/>
          <p:cNvSpPr txBox="1"/>
          <p:nvPr/>
        </p:nvSpPr>
        <p:spPr>
          <a:xfrm>
            <a:off x="231113" y="953606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cvičili jsme </a:t>
            </a:r>
            <a:r>
              <a:rPr lang="cs-CZ" sz="2800" dirty="0" smtClean="0"/>
              <a:t>_____________________________________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26998" y="953606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os. č. mn. čas minulý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4436" y="2060848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hraje </a:t>
            </a:r>
            <a:r>
              <a:rPr lang="cs-CZ" sz="2800" dirty="0" smtClean="0"/>
              <a:t>__________________________________________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2036545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3</a:t>
            </a:r>
            <a:r>
              <a:rPr lang="cs-CZ" sz="2400" dirty="0" smtClean="0"/>
              <a:t>. os. č. j. čas přítomný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4436" y="3284984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smtClean="0"/>
              <a:t>lyžuješ</a:t>
            </a:r>
            <a:r>
              <a:rPr lang="cs-CZ" sz="2800" dirty="0" smtClean="0"/>
              <a:t>_________________________________________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547664" y="3284983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</a:t>
            </a:r>
            <a:r>
              <a:rPr lang="cs-CZ" sz="2400" dirty="0" smtClean="0"/>
              <a:t>. os. č. j. čas přítomný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0554" y="4581128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bude péct </a:t>
            </a:r>
            <a:r>
              <a:rPr lang="cs-CZ" sz="2800" dirty="0" smtClean="0"/>
              <a:t>______________________________________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79712" y="4578858"/>
            <a:ext cx="3643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os. č. j. </a:t>
            </a:r>
            <a:r>
              <a:rPr lang="cs-CZ" sz="2400" dirty="0"/>
              <a:t>č</a:t>
            </a:r>
            <a:r>
              <a:rPr lang="cs-CZ" sz="2400" dirty="0" smtClean="0"/>
              <a:t>as budoucí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6737" y="5804283"/>
            <a:ext cx="88455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27178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Zpět nebo Předchozí 3">
            <a:hlinkClick r:id="" action="ppaction://hlinkshowjump?jump=previousslide" highlightClick="1"/>
          </p:cNvPr>
          <p:cNvSpPr/>
          <p:nvPr/>
        </p:nvSpPr>
        <p:spPr>
          <a:xfrm>
            <a:off x="7467128" y="6381328"/>
            <a:ext cx="432048" cy="36004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332656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Comic Sans MS" pitchFamily="66" charset="0"/>
              </a:rPr>
              <a:t>Citace</a:t>
            </a:r>
            <a:endParaRPr lang="cs-CZ" sz="4000" dirty="0"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95536" y="1268760"/>
            <a:ext cx="8655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Comic Sans MS" pitchFamily="66" charset="0"/>
              </a:rPr>
              <a:t>Veškerý text je vytvořen autorem materiálu</a:t>
            </a:r>
            <a:r>
              <a:rPr lang="cs-CZ" sz="2800" dirty="0" smtClean="0">
                <a:latin typeface="Comic Sans MS" pitchFamily="66" charset="0"/>
              </a:rPr>
              <a:t>.</a:t>
            </a:r>
          </a:p>
          <a:p>
            <a:r>
              <a:rPr lang="cs-CZ" sz="2800" dirty="0" smtClean="0">
                <a:latin typeface="Comic Sans MS" pitchFamily="66" charset="0"/>
              </a:rPr>
              <a:t>28.9.2011</a:t>
            </a:r>
            <a:endParaRPr lang="cs-CZ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430</Words>
  <Application>Microsoft Office PowerPoint</Application>
  <PresentationFormat>Předvádění na obrazovce (4:3)</PresentationFormat>
  <Paragraphs>97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;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14</cp:revision>
  <dcterms:created xsi:type="dcterms:W3CDTF">2011-09-28T14:34:47Z</dcterms:created>
  <dcterms:modified xsi:type="dcterms:W3CDTF">2011-12-08T16:21:36Z</dcterms:modified>
</cp:coreProperties>
</file>