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notesMasterIdLst>
    <p:notesMasterId r:id="rId9"/>
  </p:notesMasterIdLst>
  <p:sldIdLst>
    <p:sldId id="257" r:id="rId2"/>
    <p:sldId id="264" r:id="rId3"/>
    <p:sldId id="260" r:id="rId4"/>
    <p:sldId id="259" r:id="rId5"/>
    <p:sldId id="258" r:id="rId6"/>
    <p:sldId id="261" r:id="rId7"/>
    <p:sldId id="265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5" d="100"/>
          <a:sy n="75" d="100"/>
        </p:scale>
        <p:origin x="-366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smtClean="0"/>
            <a:t>NÁZEV:VY_32_INOVACE_01:Prvouka </a:t>
          </a:r>
          <a:r>
            <a:rPr lang="cs-CZ" sz="2000" dirty="0" smtClean="0"/>
            <a:t>1.ročník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Marcela </a:t>
          </a:r>
          <a:r>
            <a:rPr lang="cs-CZ" sz="2000" dirty="0" err="1" smtClean="0"/>
            <a:t>Halodová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ŠKOLA – ŠKOLNÍ POTŘEBY</a:t>
          </a:r>
          <a:endParaRPr lang="cs-CZ" sz="2000" dirty="0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343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 custLinFactNeighborX="343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58E9EC4-BD4B-48C1-89C4-365D4FC1DDA7}" type="presOf" srcId="{4C35D32F-0EAB-4CD7-82EE-45574DC2A586}" destId="{8BEBB6EC-1DAA-4CAC-8A25-BC0FCBD5DBD5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4BF2F5C7-DAAB-4ED4-AA06-4D0EC6820C75}" type="presOf" srcId="{B651F6E3-6281-48DB-9319-2AEAFDAE7572}" destId="{619D679B-A015-4ECF-8348-D1034C574F40}" srcOrd="0" destOrd="0" presId="urn:microsoft.com/office/officeart/2005/8/layout/target3"/>
    <dgm:cxn modelId="{FDAC7282-ED40-47B8-A79B-7D2D31AF9662}" type="presOf" srcId="{D8197B8C-B260-4A16-BDF4-0947B075E274}" destId="{25B08C86-7E15-44DC-BE7F-FFB55DD49D12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C68D21F9-F8A2-4280-9DB0-E54F72608199}" type="presOf" srcId="{D8197B8C-B260-4A16-BDF4-0947B075E274}" destId="{5A5FFA88-C948-4069-8E93-59FA12366E83}" srcOrd="1" destOrd="0" presId="urn:microsoft.com/office/officeart/2005/8/layout/target3"/>
    <dgm:cxn modelId="{90C998F3-4960-4DBF-BC31-A7F6FF1FC06E}" type="presOf" srcId="{4C35D32F-0EAB-4CD7-82EE-45574DC2A586}" destId="{890E4F0B-2866-4A3F-A3C7-2A14B1797930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5AE370B6-E21E-4BB5-A654-4CA7FD829069}" type="presOf" srcId="{D1D4F407-5343-4D3F-B5B9-D407B03CAEB4}" destId="{AED2198E-93D5-4001-81B4-73124B309672}" srcOrd="1" destOrd="0" presId="urn:microsoft.com/office/officeart/2005/8/layout/target3"/>
    <dgm:cxn modelId="{E681F8E8-A4B7-4C28-8B30-EF7319ED6E3B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55A116A-0044-4C58-8579-70CB9DCBE002}" type="presOf" srcId="{B651F6E3-6281-48DB-9319-2AEAFDAE7572}" destId="{6BB5E863-4638-4E1D-BFDE-399D028AC4ED}" srcOrd="1" destOrd="0" presId="urn:microsoft.com/office/officeart/2005/8/layout/target3"/>
    <dgm:cxn modelId="{58998F86-51BC-4BFD-BE3B-2CEFD3800530}" type="presOf" srcId="{757F3AB3-0718-4624-B441-E567A8F0AB56}" destId="{333A1088-737F-45CB-B68E-254E46348037}" srcOrd="0" destOrd="0" presId="urn:microsoft.com/office/officeart/2005/8/layout/target3"/>
    <dgm:cxn modelId="{33DDF392-EB86-4400-8BBA-A909884857EB}" type="presOf" srcId="{D1B46980-6531-4606-95E6-44980827E919}" destId="{2BE915AB-18AA-4053-B92C-3BFC9ED204BB}" srcOrd="1" destOrd="0" presId="urn:microsoft.com/office/officeart/2005/8/layout/target3"/>
    <dgm:cxn modelId="{2A3184F1-CC8D-4DA2-8656-21FF124A7A27}" type="presOf" srcId="{D1D4F407-5343-4D3F-B5B9-D407B03CAEB4}" destId="{D005CE8C-CC26-4C3E-AC11-E15060ECD759}" srcOrd="0" destOrd="0" presId="urn:microsoft.com/office/officeart/2005/8/layout/target3"/>
    <dgm:cxn modelId="{0DB480CE-B905-4F2A-B186-1B0BAC4B2BA1}" type="presParOf" srcId="{333A1088-737F-45CB-B68E-254E46348037}" destId="{F5ABB229-8D3B-4694-996A-96F23CF14429}" srcOrd="0" destOrd="0" presId="urn:microsoft.com/office/officeart/2005/8/layout/target3"/>
    <dgm:cxn modelId="{FB4696E7-554D-4B32-8342-B4838659945E}" type="presParOf" srcId="{333A1088-737F-45CB-B68E-254E46348037}" destId="{F41139FD-01EE-4571-8B17-4FB00FC51163}" srcOrd="1" destOrd="0" presId="urn:microsoft.com/office/officeart/2005/8/layout/target3"/>
    <dgm:cxn modelId="{989DE532-AF07-4370-88D3-EF418866D3F6}" type="presParOf" srcId="{333A1088-737F-45CB-B68E-254E46348037}" destId="{D005CE8C-CC26-4C3E-AC11-E15060ECD759}" srcOrd="2" destOrd="0" presId="urn:microsoft.com/office/officeart/2005/8/layout/target3"/>
    <dgm:cxn modelId="{2EFC84EF-81D0-4B9A-A91E-A5DBB56947FE}" type="presParOf" srcId="{333A1088-737F-45CB-B68E-254E46348037}" destId="{2C702D82-9B77-49B7-9568-BB8EB47C3372}" srcOrd="3" destOrd="0" presId="urn:microsoft.com/office/officeart/2005/8/layout/target3"/>
    <dgm:cxn modelId="{930C5675-0B42-4502-BA24-FBDF83E34D1B}" type="presParOf" srcId="{333A1088-737F-45CB-B68E-254E46348037}" destId="{A52A0455-90FF-4808-ABD0-F02540D31D5A}" srcOrd="4" destOrd="0" presId="urn:microsoft.com/office/officeart/2005/8/layout/target3"/>
    <dgm:cxn modelId="{D8D59DFD-07AF-4BC5-A1E1-DD67610DF54D}" type="presParOf" srcId="{333A1088-737F-45CB-B68E-254E46348037}" destId="{6140AFEC-043D-4C43-A2F9-D0F5331DF3A3}" srcOrd="5" destOrd="0" presId="urn:microsoft.com/office/officeart/2005/8/layout/target3"/>
    <dgm:cxn modelId="{0500C345-359A-4BE7-8CE9-A5F5E886A33A}" type="presParOf" srcId="{333A1088-737F-45CB-B68E-254E46348037}" destId="{9358AC05-5D7D-4327-9F80-1AD486AEA664}" srcOrd="6" destOrd="0" presId="urn:microsoft.com/office/officeart/2005/8/layout/target3"/>
    <dgm:cxn modelId="{87650039-719E-4631-9BC2-B2403E87F1F0}" type="presParOf" srcId="{333A1088-737F-45CB-B68E-254E46348037}" destId="{313FC574-E1CD-4FB4-B054-0B805CE0447D}" srcOrd="7" destOrd="0" presId="urn:microsoft.com/office/officeart/2005/8/layout/target3"/>
    <dgm:cxn modelId="{D42FC07C-F14F-4E30-AE41-4C3F2B9C4D55}" type="presParOf" srcId="{333A1088-737F-45CB-B68E-254E46348037}" destId="{619D679B-A015-4ECF-8348-D1034C574F40}" srcOrd="8" destOrd="0" presId="urn:microsoft.com/office/officeart/2005/8/layout/target3"/>
    <dgm:cxn modelId="{203E62B7-C208-4F96-B414-0F825EFA984F}" type="presParOf" srcId="{333A1088-737F-45CB-B68E-254E46348037}" destId="{322283A8-4A27-4CDA-BAE3-F381106A9174}" srcOrd="9" destOrd="0" presId="urn:microsoft.com/office/officeart/2005/8/layout/target3"/>
    <dgm:cxn modelId="{BB40027F-E75B-4ED6-9FDE-01D03F054F2C}" type="presParOf" srcId="{333A1088-737F-45CB-B68E-254E46348037}" destId="{FFC9F71D-1B4F-4AD9-A4A6-86ADEFC8AF5C}" srcOrd="10" destOrd="0" presId="urn:microsoft.com/office/officeart/2005/8/layout/target3"/>
    <dgm:cxn modelId="{2150224E-6607-4567-9B7D-BB9999749A2C}" type="presParOf" srcId="{333A1088-737F-45CB-B68E-254E46348037}" destId="{25B08C86-7E15-44DC-BE7F-FFB55DD49D12}" srcOrd="11" destOrd="0" presId="urn:microsoft.com/office/officeart/2005/8/layout/target3"/>
    <dgm:cxn modelId="{C42BC493-7E2C-4FEA-8A58-E637C85959D9}" type="presParOf" srcId="{333A1088-737F-45CB-B68E-254E46348037}" destId="{76644BE8-9D7C-4C09-B250-3D10AF48CBB7}" srcOrd="12" destOrd="0" presId="urn:microsoft.com/office/officeart/2005/8/layout/target3"/>
    <dgm:cxn modelId="{43536AD1-30C7-4034-9FED-61E906D52476}" type="presParOf" srcId="{333A1088-737F-45CB-B68E-254E46348037}" destId="{EE85B701-7295-41C0-BA7A-34D3756A2AE6}" srcOrd="13" destOrd="0" presId="urn:microsoft.com/office/officeart/2005/8/layout/target3"/>
    <dgm:cxn modelId="{171C7151-F4C5-4CC9-BD09-36DD5315C319}" type="presParOf" srcId="{333A1088-737F-45CB-B68E-254E46348037}" destId="{8BEBB6EC-1DAA-4CAC-8A25-BC0FCBD5DBD5}" srcOrd="14" destOrd="0" presId="urn:microsoft.com/office/officeart/2005/8/layout/target3"/>
    <dgm:cxn modelId="{D0C5E4EF-8247-4795-9F70-FE00E541DD25}" type="presParOf" srcId="{333A1088-737F-45CB-B68E-254E46348037}" destId="{AED2198E-93D5-4001-81B4-73124B309672}" srcOrd="15" destOrd="0" presId="urn:microsoft.com/office/officeart/2005/8/layout/target3"/>
    <dgm:cxn modelId="{E773FB50-B19D-485C-8F63-759DAA1C7E41}" type="presParOf" srcId="{333A1088-737F-45CB-B68E-254E46348037}" destId="{2BE915AB-18AA-4053-B92C-3BFC9ED204BB}" srcOrd="16" destOrd="0" presId="urn:microsoft.com/office/officeart/2005/8/layout/target3"/>
    <dgm:cxn modelId="{BA44A810-2E30-47D1-BF5B-1EB04ACF8AB3}" type="presParOf" srcId="{333A1088-737F-45CB-B68E-254E46348037}" destId="{6BB5E863-4638-4E1D-BFDE-399D028AC4ED}" srcOrd="17" destOrd="0" presId="urn:microsoft.com/office/officeart/2005/8/layout/target3"/>
    <dgm:cxn modelId="{13E7690B-6464-488F-BB3C-7A252F00B5B5}" type="presParOf" srcId="{333A1088-737F-45CB-B68E-254E46348037}" destId="{5A5FFA88-C948-4069-8E93-59FA12366E83}" srcOrd="18" destOrd="0" presId="urn:microsoft.com/office/officeart/2005/8/layout/target3"/>
    <dgm:cxn modelId="{F3C4A344-C80E-4647-A788-35474A6A54A6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</a:t>
          </a:r>
          <a:endParaRPr lang="cs-CZ" sz="2000" kern="1200" dirty="0"/>
        </a:p>
      </dsp:txBody>
      <dsp:txXfrm>
        <a:off x="1273857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Marcela </a:t>
          </a:r>
          <a:r>
            <a:rPr lang="cs-CZ" sz="2000" kern="1200" dirty="0" err="1" smtClean="0"/>
            <a:t>Halodová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792083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smtClean="0"/>
            <a:t>NÁZEV:VY_32_INOVACE_01:Prvouka </a:t>
          </a:r>
          <a:r>
            <a:rPr lang="cs-CZ" sz="2000" kern="1200" dirty="0" smtClean="0"/>
            <a:t>1.ročník</a:t>
          </a:r>
          <a:endParaRPr lang="cs-CZ" sz="2000" kern="1200" dirty="0"/>
        </a:p>
      </dsp:txBody>
      <dsp:txXfrm>
        <a:off x="1273857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ŠKOLA – ŠKOLNÍ POTŘEBY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C4829D-044C-44C2-8782-B58D605ADD29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777115-B932-4888-A144-486C0A97CF2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777115-B932-4888-A144-486C0A97CF2D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777115-B932-4888-A144-486C0A97CF2D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777115-B932-4888-A144-486C0A97CF2D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777115-B932-4888-A144-486C0A97CF2D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777115-B932-4888-A144-486C0A97CF2D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777115-B932-4888-A144-486C0A97CF2D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777115-B932-4888-A144-486C0A97CF2D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41F392F3-7677-4642-BDD3-C474F0C2545B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C8DDFCA5-61E3-4F8B-8E4C-895C22E0863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1F392F3-7677-4642-BDD3-C474F0C2545B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8DDFCA5-61E3-4F8B-8E4C-895C22E0863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41F392F3-7677-4642-BDD3-C474F0C2545B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C8DDFCA5-61E3-4F8B-8E4C-895C22E0863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1F392F3-7677-4642-BDD3-C474F0C2545B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8DDFCA5-61E3-4F8B-8E4C-895C22E0863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1F392F3-7677-4642-BDD3-C474F0C2545B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8DDFCA5-61E3-4F8B-8E4C-895C22E0863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1F392F3-7677-4642-BDD3-C474F0C2545B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8DDFCA5-61E3-4F8B-8E4C-895C22E0863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41F392F3-7677-4642-BDD3-C474F0C2545B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8DDFCA5-61E3-4F8B-8E4C-895C22E0863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1F392F3-7677-4642-BDD3-C474F0C2545B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8DDFCA5-61E3-4F8B-8E4C-895C22E0863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1F392F3-7677-4642-BDD3-C474F0C2545B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8DDFCA5-61E3-4F8B-8E4C-895C22E0863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1F392F3-7677-4642-BDD3-C474F0C2545B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8DDFCA5-61E3-4F8B-8E4C-895C22E0863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41F392F3-7677-4642-BDD3-C474F0C2545B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C8DDFCA5-61E3-4F8B-8E4C-895C22E0863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41F392F3-7677-4642-BDD3-C474F0C2545B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C8DDFCA5-61E3-4F8B-8E4C-895C22E0863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diagramData" Target="../diagrams/data1.xml"/><Relationship Id="rId7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wmf"/><Relationship Id="rId13" Type="http://schemas.openxmlformats.org/officeDocument/2006/relationships/image" Target="../media/image17.wmf"/><Relationship Id="rId3" Type="http://schemas.openxmlformats.org/officeDocument/2006/relationships/image" Target="../media/image7.wmf"/><Relationship Id="rId7" Type="http://schemas.openxmlformats.org/officeDocument/2006/relationships/image" Target="../media/image11.jpeg"/><Relationship Id="rId12" Type="http://schemas.openxmlformats.org/officeDocument/2006/relationships/image" Target="../media/image16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wmf"/><Relationship Id="rId11" Type="http://schemas.openxmlformats.org/officeDocument/2006/relationships/image" Target="../media/image15.wmf"/><Relationship Id="rId5" Type="http://schemas.openxmlformats.org/officeDocument/2006/relationships/image" Target="../media/image9.gif"/><Relationship Id="rId10" Type="http://schemas.openxmlformats.org/officeDocument/2006/relationships/image" Target="../media/image14.wmf"/><Relationship Id="rId4" Type="http://schemas.openxmlformats.org/officeDocument/2006/relationships/image" Target="../media/image8.wmf"/><Relationship Id="rId9" Type="http://schemas.openxmlformats.org/officeDocument/2006/relationships/image" Target="../media/image13.wmf"/><Relationship Id="rId14" Type="http://schemas.openxmlformats.org/officeDocument/2006/relationships/image" Target="../media/image18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wmf"/><Relationship Id="rId13" Type="http://schemas.openxmlformats.org/officeDocument/2006/relationships/image" Target="../media/image29.wmf"/><Relationship Id="rId3" Type="http://schemas.openxmlformats.org/officeDocument/2006/relationships/image" Target="../media/image19.wmf"/><Relationship Id="rId7" Type="http://schemas.openxmlformats.org/officeDocument/2006/relationships/image" Target="../media/image23.wmf"/><Relationship Id="rId12" Type="http://schemas.openxmlformats.org/officeDocument/2006/relationships/image" Target="../media/image28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wmf"/><Relationship Id="rId11" Type="http://schemas.openxmlformats.org/officeDocument/2006/relationships/image" Target="../media/image27.wmf"/><Relationship Id="rId5" Type="http://schemas.openxmlformats.org/officeDocument/2006/relationships/image" Target="../media/image21.wmf"/><Relationship Id="rId10" Type="http://schemas.openxmlformats.org/officeDocument/2006/relationships/image" Target="../media/image26.wmf"/><Relationship Id="rId4" Type="http://schemas.openxmlformats.org/officeDocument/2006/relationships/image" Target="../media/image20.wmf"/><Relationship Id="rId9" Type="http://schemas.openxmlformats.org/officeDocument/2006/relationships/image" Target="../media/image25.wmf"/><Relationship Id="rId14" Type="http://schemas.openxmlformats.org/officeDocument/2006/relationships/image" Target="../media/image30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image" Target="../media/image41.pn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12" Type="http://schemas.openxmlformats.org/officeDocument/2006/relationships/image" Target="../media/image4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11" Type="http://schemas.openxmlformats.org/officeDocument/2006/relationships/image" Target="../media/image39.png"/><Relationship Id="rId5" Type="http://schemas.openxmlformats.org/officeDocument/2006/relationships/image" Target="../media/image33.png"/><Relationship Id="rId10" Type="http://schemas.openxmlformats.org/officeDocument/2006/relationships/image" Target="../media/image38.png"/><Relationship Id="rId4" Type="http://schemas.openxmlformats.org/officeDocument/2006/relationships/image" Target="../media/image32.wmf"/><Relationship Id="rId9" Type="http://schemas.openxmlformats.org/officeDocument/2006/relationships/image" Target="../media/image37.png"/><Relationship Id="rId14" Type="http://schemas.openxmlformats.org/officeDocument/2006/relationships/image" Target="../media/image4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4266602136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419332093"/>
      </p:ext>
    </p:extLst>
  </p:cSld>
  <p:clrMapOvr>
    <a:masterClrMapping/>
  </p:clrMapOvr>
  <p:transition spd="slow" advTm="9386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2000" b="0" dirty="0" smtClean="0">
                <a:solidFill>
                  <a:schemeClr val="tx1"/>
                </a:solidFill>
                <a:latin typeface="Arial Black" pitchFamily="34" charset="0"/>
                <a:cs typeface="Arial" pitchFamily="34" charset="0"/>
              </a:rPr>
              <a:t>anotace</a:t>
            </a:r>
            <a:endParaRPr lang="cs-CZ" sz="2000" b="0" dirty="0">
              <a:solidFill>
                <a:schemeClr val="tx1"/>
              </a:solidFill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7584" y="1772816"/>
            <a:ext cx="7239000" cy="4846320"/>
          </a:xfrm>
        </p:spPr>
        <p:txBody>
          <a:bodyPr/>
          <a:lstStyle/>
          <a:p>
            <a:pPr>
              <a:buClr>
                <a:schemeClr val="tx1"/>
              </a:buClr>
              <a:buNone/>
            </a:pPr>
            <a:endParaRPr lang="cs-CZ" dirty="0" smtClean="0"/>
          </a:p>
          <a:p>
            <a:pPr>
              <a:buClr>
                <a:schemeClr val="tx1"/>
              </a:buClr>
              <a:buFont typeface="Wingdings" pitchFamily="2" charset="2"/>
              <a:buChar char="Ø"/>
            </a:pPr>
            <a:r>
              <a:rPr lang="cs-CZ" dirty="0" smtClean="0"/>
              <a:t> Rozlišovat hračky a školní potřeby. </a:t>
            </a:r>
          </a:p>
          <a:p>
            <a:pPr>
              <a:buClr>
                <a:schemeClr val="tx1"/>
              </a:buClr>
              <a:buFont typeface="Wingdings" pitchFamily="2" charset="2"/>
              <a:buChar char="Ø"/>
            </a:pPr>
            <a:r>
              <a:rPr lang="cs-CZ" dirty="0"/>
              <a:t> </a:t>
            </a:r>
            <a:r>
              <a:rPr lang="cs-CZ" dirty="0" smtClean="0"/>
              <a:t>Závěrečná část je řešena žáky přímo na   tabuli fixem. Správné řešení se objeví po kliknutí.</a:t>
            </a:r>
          </a:p>
        </p:txBody>
      </p:sp>
    </p:spTree>
    <p:extLst>
      <p:ext uri="{BB962C8B-B14F-4D97-AF65-F5344CB8AC3E}">
        <p14:creationId xmlns="" xmlns:p14="http://schemas.microsoft.com/office/powerpoint/2010/main" val="195046007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9024" y="214290"/>
            <a:ext cx="8784976" cy="792088"/>
          </a:xfrm>
        </p:spPr>
        <p:txBody>
          <a:bodyPr/>
          <a:lstStyle/>
          <a:p>
            <a:pPr algn="ctr"/>
            <a:r>
              <a:rPr lang="cs-CZ" dirty="0" smtClean="0">
                <a:solidFill>
                  <a:srgbClr val="00B0F0"/>
                </a:solidFill>
              </a:rPr>
              <a:t>Vesele  do školy</a:t>
            </a:r>
            <a:endParaRPr lang="cs-CZ" dirty="0">
              <a:solidFill>
                <a:srgbClr val="00B0F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472" y="2143116"/>
            <a:ext cx="4576055" cy="30750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 descr="C:\Users\08G4\AppData\Local\Microsoft\Windows\Temporary Internet Files\Content.IE5\S7687CZ2\MC90034627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7818" y="1428736"/>
            <a:ext cx="1951056" cy="188001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Documents and Settings\PC_2\Local Settings\Temporary Internet Files\Content.IE5\GS4LGWDD\MP900439450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58082" y="1643050"/>
            <a:ext cx="1562587" cy="1510656"/>
          </a:xfrm>
          <a:prstGeom prst="rect">
            <a:avLst/>
          </a:prstGeom>
          <a:noFill/>
        </p:spPr>
      </p:pic>
      <p:pic>
        <p:nvPicPr>
          <p:cNvPr id="1033" name="Picture 9" descr="C:\Documents and Settings\PC_2\Local Settings\Temporary Internet Files\Content.IE5\0X6HN6GV\MP900439551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00826" y="3714752"/>
            <a:ext cx="1812440" cy="271462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38452133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800" decel="10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800" decel="100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-242888"/>
            <a:ext cx="8064500" cy="1368426"/>
          </a:xfrm>
          <a:noFill/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S čím si hrajeme?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3074" name="Picture 2" descr="C:\Users\08C1\AppData\Local\Microsoft\Windows\Temporary Internet Files\Content.IE5\AM1I8PN9\MC90023272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9290" y="4962270"/>
            <a:ext cx="1141678" cy="152885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08C1\AppData\Local\Microsoft\Windows\Temporary Internet Files\Content.IE5\DE4CGPLA\MC90035568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9419" y="1281690"/>
            <a:ext cx="1677010" cy="182514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08C1\AppData\Local\Microsoft\Windows\Temporary Internet Files\Content.IE5\K0O7W0UI\MM900283465[1]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8099" y="5037259"/>
            <a:ext cx="1728192" cy="137887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Users\08C1\AppData\Local\Microsoft\Windows\Temporary Internet Files\Content.IE5\AM1I8PN9\MC90023068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863" y="4821446"/>
            <a:ext cx="1703125" cy="15197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C:\Users\08C1\AppData\Local\Microsoft\Windows\Temporary Internet Files\Content.IE5\K0O7W0UI\MP900405236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863" y="1497600"/>
            <a:ext cx="2160240" cy="154302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11" descr="C:\Users\08C1\AppData\Local\Microsoft\Windows\Temporary Internet Files\Content.IE5\DE4CGPLA\MC900232727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9640" y="1464683"/>
            <a:ext cx="1467319" cy="1496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3" descr="C:\Users\08C1\AppData\Local\Microsoft\Windows\Temporary Internet Files\Content.IE5\AM1I8PN9\MC900335875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9193" y="2805307"/>
            <a:ext cx="2465136" cy="235216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C:\Users\08C1\AppData\Local\Microsoft\Windows\Temporary Internet Files\Content.IE5\K0O7W0UI\MC900352114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092701"/>
            <a:ext cx="1512168" cy="119368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5" descr="C:\Users\08C1\AppData\Local\Microsoft\Windows\Temporary Internet Files\Content.IE5\DE4CGPLA\MC900232270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6762" y="3562146"/>
            <a:ext cx="1454590" cy="150136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7" descr="C:\Users\08C1\AppData\Local\Microsoft\Windows\Temporary Internet Files\Content.IE5\DE4CGPLA\MC900435081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3697" y="2995433"/>
            <a:ext cx="1885950" cy="11620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9" descr="C:\Users\08C1\AppData\Local\Microsoft\Windows\Temporary Internet Files\Content.IE5\S7687CZ2\MC900232136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5004" y="764704"/>
            <a:ext cx="1411287" cy="18542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20" descr="C:\Users\08C1\AppData\Local\Microsoft\Windows\Temporary Internet Files\Content.IE5\AM1I8PN9\MC900351306[1].wm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5000" y="4399947"/>
            <a:ext cx="1243343" cy="179711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9644901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0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0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0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0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0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0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30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0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0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8512" y="256901"/>
            <a:ext cx="7239000" cy="1143000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Co potřebujeme ve škole ?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2050" name="Picture 2" descr="C:\Users\08C1\AppData\Local\Microsoft\Windows\Temporary Internet Files\Content.IE5\DE4CGPLA\MC900300061[1].wmf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71600" y="1517225"/>
            <a:ext cx="1812341" cy="95371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08C1\AppData\Local\Microsoft\Windows\Temporary Internet Files\Content.IE5\DE4CGPLA\MC90023425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434039"/>
            <a:ext cx="2485006" cy="279733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08C1\AppData\Local\Microsoft\Windows\Temporary Internet Files\Content.IE5\K0O7W0UI\MC90035003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9888" y="5338894"/>
            <a:ext cx="1236137" cy="134851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08C1\AppData\Local\Microsoft\Windows\Temporary Internet Files\Content.IE5\S7687CZ2\MC900232724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3885" y="4964622"/>
            <a:ext cx="1899719" cy="167941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08C1\AppData\Local\Microsoft\Windows\Temporary Internet Files\Content.IE5\AM1I8PN9\MC900199367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206" y="4951129"/>
            <a:ext cx="1557196" cy="18076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C:\Users\08C1\AppData\Local\Microsoft\Windows\Temporary Internet Files\Content.IE5\DE4CGPLA\MC900232926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6759" y="3600370"/>
            <a:ext cx="1250284" cy="119257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C:\Users\08C1\AppData\Local\Microsoft\Windows\Temporary Internet Files\Content.IE5\DE4CGPLA\MC900250670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760" y="2416962"/>
            <a:ext cx="1708087" cy="19812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C:\Users\08C1\AppData\Local\Microsoft\Windows\Temporary Internet Files\Content.IE5\S7687CZ2\MC900371068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9647" y="2415986"/>
            <a:ext cx="1138373" cy="99157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3" name="Picture 15" descr="C:\Users\08C1\AppData\Local\Microsoft\Windows\Temporary Internet Files\Content.IE5\DE4CGPLA\MC900331017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5749" y="3840663"/>
            <a:ext cx="863084" cy="78143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C:\Users\08C1\AppData\Local\Microsoft\Windows\Temporary Internet Files\Content.IE5\K0O7W0UI\MC900340888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1901" y="1785545"/>
            <a:ext cx="1262203" cy="126283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7" name="Picture 19" descr="C:\Users\08C1\AppData\Local\Microsoft\Windows\Temporary Internet Files\Content.IE5\K0O7W0UI\MC900290924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7023" y="3729515"/>
            <a:ext cx="1692998" cy="166583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5" name="Picture 27" descr="C:\Users\08C1\AppData\Local\Microsoft\Windows\Temporary Internet Files\Content.IE5\S7687CZ2\MC900297887[1].wm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4623" y="5291123"/>
            <a:ext cx="1789481" cy="117043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558232752"/>
      </p:ext>
    </p:extLst>
  </p:cSld>
  <p:clrMapOvr>
    <a:masterClrMapping/>
  </p:clrMapOvr>
  <p:transition spd="slow" advTm="3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0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0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0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i="1" dirty="0" smtClean="0">
                <a:solidFill>
                  <a:srgbClr val="FF0000"/>
                </a:solidFill>
              </a:rPr>
              <a:t>Vlož do aktovky věci, které tam patří.</a:t>
            </a:r>
            <a:endParaRPr lang="cs-CZ" i="1" dirty="0">
              <a:solidFill>
                <a:srgbClr val="FF0000"/>
              </a:solidFill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2702" y="5004655"/>
            <a:ext cx="1408298" cy="1853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 descr="C:\Users\08C1\AppData\Local\Microsoft\Windows\Temporary Internet Files\Content.IE5\S7687CZ2\MC90035642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118" y="1560903"/>
            <a:ext cx="3897377" cy="392312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6326" y="2795168"/>
            <a:ext cx="1457325" cy="1500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266232"/>
            <a:ext cx="2157413" cy="1547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5190280"/>
            <a:ext cx="1238250" cy="1347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8678" y="1335000"/>
            <a:ext cx="1201737" cy="633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6742" y="4772468"/>
            <a:ext cx="1554163" cy="1811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8201" y="4827250"/>
            <a:ext cx="1695450" cy="1663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6876" y="2707061"/>
            <a:ext cx="1895475" cy="167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0" name="Picture 12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2351" y="1282904"/>
            <a:ext cx="1511300" cy="1195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1" name="Picture 13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9283" y="2846050"/>
            <a:ext cx="1706563" cy="198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2" name="Picture 14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3415" y="1388975"/>
            <a:ext cx="1890713" cy="1158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56643182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Obrázky byly vytvořeny v otevřené galerii Microsoft </a:t>
            </a:r>
            <a:r>
              <a:rPr lang="cs-CZ" dirty="0" err="1" smtClean="0"/>
              <a:t>office</a:t>
            </a:r>
            <a:r>
              <a:rPr lang="cs-CZ" dirty="0" smtClean="0"/>
              <a:t>, 7. 9. 2011.</a:t>
            </a:r>
          </a:p>
          <a:p>
            <a:pPr marL="0" indent="0">
              <a:buNone/>
            </a:pPr>
            <a:r>
              <a:rPr lang="cs-CZ" dirty="0" smtClean="0"/>
              <a:t>Text je vytvořen autorem materiálu, 7.9. 2011.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756582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715</TotalTime>
  <Words>103</Words>
  <Application>Microsoft Office PowerPoint</Application>
  <PresentationFormat>Předvádění na obrazovce (4:3)</PresentationFormat>
  <Paragraphs>23</Paragraphs>
  <Slides>7</Slides>
  <Notes>7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Bohatý</vt:lpstr>
      <vt:lpstr>Snímek 1</vt:lpstr>
      <vt:lpstr>anotace</vt:lpstr>
      <vt:lpstr>Vesele  do školy</vt:lpstr>
      <vt:lpstr>S čím si hrajeme?</vt:lpstr>
      <vt:lpstr>Co potřebujeme ve škole ?</vt:lpstr>
      <vt:lpstr>Vlož do aktovky věci, které tam patří.</vt:lpstr>
      <vt:lpstr>Citace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cp:lastModifiedBy>PC_2</cp:lastModifiedBy>
  <cp:revision>45</cp:revision>
  <dcterms:created xsi:type="dcterms:W3CDTF">2011-09-07T11:29:19Z</dcterms:created>
  <dcterms:modified xsi:type="dcterms:W3CDTF">2012-12-19T13:29:29Z</dcterms:modified>
</cp:coreProperties>
</file>