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60" r:id="rId3"/>
    <p:sldId id="262" r:id="rId4"/>
    <p:sldId id="266" r:id="rId5"/>
    <p:sldId id="270" r:id="rId6"/>
    <p:sldId id="271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Podzim v sadu a na zahradě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CA9711-4904-44A0-8855-08444AEBA55D}" type="presOf" srcId="{D1B46980-6531-4606-95E6-44980827E919}" destId="{2BE915AB-18AA-4053-B92C-3BFC9ED204BB}" srcOrd="1" destOrd="0" presId="urn:microsoft.com/office/officeart/2005/8/layout/target3"/>
    <dgm:cxn modelId="{5108BDA7-B96C-4C5D-81D6-AFAEB4FADA33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09C5FE-0B41-4DA3-BA36-2B84AA0CF07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D0468C4-F3F5-4916-8703-267BB7D4525E}" type="presOf" srcId="{D8197B8C-B260-4A16-BDF4-0947B075E274}" destId="{25B08C86-7E15-44DC-BE7F-FFB55DD49D12}" srcOrd="0" destOrd="0" presId="urn:microsoft.com/office/officeart/2005/8/layout/target3"/>
    <dgm:cxn modelId="{B7B69007-DE64-47CB-83B4-8FC2C37B573E}" type="presOf" srcId="{35B1D095-D8A2-4884-B53D-225B19E16DCC}" destId="{BDEDF571-F78E-4333-A48F-BE720580C707}" srcOrd="0" destOrd="0" presId="urn:microsoft.com/office/officeart/2005/8/layout/target3"/>
    <dgm:cxn modelId="{D9758379-6C8B-479F-903B-DBCA46AF5BCC}" type="presOf" srcId="{B651F6E3-6281-48DB-9319-2AEAFDAE7572}" destId="{6BB5E863-4638-4E1D-BFDE-399D028AC4ED}" srcOrd="1" destOrd="0" presId="urn:microsoft.com/office/officeart/2005/8/layout/target3"/>
    <dgm:cxn modelId="{2F10DF1E-9371-4651-8067-8F47AE606FF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F05B1F-D08E-4EDB-9698-0CC7CF776412}" type="presOf" srcId="{4C35D32F-0EAB-4CD7-82EE-45574DC2A586}" destId="{890E4F0B-2866-4A3F-A3C7-2A14B1797930}" srcOrd="1" destOrd="0" presId="urn:microsoft.com/office/officeart/2005/8/layout/target3"/>
    <dgm:cxn modelId="{FF678238-89BB-479B-8D8F-F53335E1332C}" type="presOf" srcId="{D1D4F407-5343-4D3F-B5B9-D407B03CAEB4}" destId="{D005CE8C-CC26-4C3E-AC11-E15060ECD759}" srcOrd="0" destOrd="0" presId="urn:microsoft.com/office/officeart/2005/8/layout/target3"/>
    <dgm:cxn modelId="{831C49CA-3E67-4725-AA16-7ECE3E2F3864}" type="presOf" srcId="{D1D4F407-5343-4D3F-B5B9-D407B03CAEB4}" destId="{AED2198E-93D5-4001-81B4-73124B309672}" srcOrd="1" destOrd="0" presId="urn:microsoft.com/office/officeart/2005/8/layout/target3"/>
    <dgm:cxn modelId="{C8EA3351-CF41-44C4-8D1A-1E0390E4C770}" type="presOf" srcId="{4C35D32F-0EAB-4CD7-82EE-45574DC2A586}" destId="{8BEBB6EC-1DAA-4CAC-8A25-BC0FCBD5DBD5}" srcOrd="0" destOrd="0" presId="urn:microsoft.com/office/officeart/2005/8/layout/target3"/>
    <dgm:cxn modelId="{883A2D9E-BD8D-4917-AA7A-2F93B73B5668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63A00ED9-6C33-49C9-8A40-122522130250}" type="presOf" srcId="{35B1D095-D8A2-4884-B53D-225B19E16DCC}" destId="{A66880E0-4F76-4FD6-834A-B889DB8493A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DF75327-25EB-4764-A904-084411787E02}" type="presParOf" srcId="{333A1088-737F-45CB-B68E-254E46348037}" destId="{F5ABB229-8D3B-4694-996A-96F23CF14429}" srcOrd="0" destOrd="0" presId="urn:microsoft.com/office/officeart/2005/8/layout/target3"/>
    <dgm:cxn modelId="{2D22BE51-5A80-408E-9AA6-736FB11FF425}" type="presParOf" srcId="{333A1088-737F-45CB-B68E-254E46348037}" destId="{F41139FD-01EE-4571-8B17-4FB00FC51163}" srcOrd="1" destOrd="0" presId="urn:microsoft.com/office/officeart/2005/8/layout/target3"/>
    <dgm:cxn modelId="{4D58243A-FC79-4656-8970-724BCDFAFC78}" type="presParOf" srcId="{333A1088-737F-45CB-B68E-254E46348037}" destId="{D005CE8C-CC26-4C3E-AC11-E15060ECD759}" srcOrd="2" destOrd="0" presId="urn:microsoft.com/office/officeart/2005/8/layout/target3"/>
    <dgm:cxn modelId="{3CCDC2A2-D87C-4556-BCEE-BC7B0612A175}" type="presParOf" srcId="{333A1088-737F-45CB-B68E-254E46348037}" destId="{2C702D82-9B77-49B7-9568-BB8EB47C3372}" srcOrd="3" destOrd="0" presId="urn:microsoft.com/office/officeart/2005/8/layout/target3"/>
    <dgm:cxn modelId="{1432C26E-6942-447D-96B8-82B421C5A076}" type="presParOf" srcId="{333A1088-737F-45CB-B68E-254E46348037}" destId="{A52A0455-90FF-4808-ABD0-F02540D31D5A}" srcOrd="4" destOrd="0" presId="urn:microsoft.com/office/officeart/2005/8/layout/target3"/>
    <dgm:cxn modelId="{BD0BCEEE-CD8F-44FC-B84B-06D4C6D4632E}" type="presParOf" srcId="{333A1088-737F-45CB-B68E-254E46348037}" destId="{6140AFEC-043D-4C43-A2F9-D0F5331DF3A3}" srcOrd="5" destOrd="0" presId="urn:microsoft.com/office/officeart/2005/8/layout/target3"/>
    <dgm:cxn modelId="{56F8239A-9223-4368-8C42-26440DE01099}" type="presParOf" srcId="{333A1088-737F-45CB-B68E-254E46348037}" destId="{9358AC05-5D7D-4327-9F80-1AD486AEA664}" srcOrd="6" destOrd="0" presId="urn:microsoft.com/office/officeart/2005/8/layout/target3"/>
    <dgm:cxn modelId="{AC0CFDEA-16AD-420A-A271-6D1EE325EB19}" type="presParOf" srcId="{333A1088-737F-45CB-B68E-254E46348037}" destId="{313FC574-E1CD-4FB4-B054-0B805CE0447D}" srcOrd="7" destOrd="0" presId="urn:microsoft.com/office/officeart/2005/8/layout/target3"/>
    <dgm:cxn modelId="{9389B9FD-87F7-4F4A-BF23-9E4C3C749EA5}" type="presParOf" srcId="{333A1088-737F-45CB-B68E-254E46348037}" destId="{619D679B-A015-4ECF-8348-D1034C574F40}" srcOrd="8" destOrd="0" presId="urn:microsoft.com/office/officeart/2005/8/layout/target3"/>
    <dgm:cxn modelId="{01AF4A63-7A0C-4A06-9C3A-471102B2CBEC}" type="presParOf" srcId="{333A1088-737F-45CB-B68E-254E46348037}" destId="{322283A8-4A27-4CDA-BAE3-F381106A9174}" srcOrd="9" destOrd="0" presId="urn:microsoft.com/office/officeart/2005/8/layout/target3"/>
    <dgm:cxn modelId="{8470A2DD-A367-4AEF-95C1-D704F36C5E6E}" type="presParOf" srcId="{333A1088-737F-45CB-B68E-254E46348037}" destId="{FFC9F71D-1B4F-4AD9-A4A6-86ADEFC8AF5C}" srcOrd="10" destOrd="0" presId="urn:microsoft.com/office/officeart/2005/8/layout/target3"/>
    <dgm:cxn modelId="{6F99437C-5905-492C-BFC4-7C2528989663}" type="presParOf" srcId="{333A1088-737F-45CB-B68E-254E46348037}" destId="{25B08C86-7E15-44DC-BE7F-FFB55DD49D12}" srcOrd="11" destOrd="0" presId="urn:microsoft.com/office/officeart/2005/8/layout/target3"/>
    <dgm:cxn modelId="{C50F18CF-065F-48E5-8F87-78DACA05BC59}" type="presParOf" srcId="{333A1088-737F-45CB-B68E-254E46348037}" destId="{76644BE8-9D7C-4C09-B250-3D10AF48CBB7}" srcOrd="12" destOrd="0" presId="urn:microsoft.com/office/officeart/2005/8/layout/target3"/>
    <dgm:cxn modelId="{848913A6-09DF-4A1D-99F5-68C11045F23A}" type="presParOf" srcId="{333A1088-737F-45CB-B68E-254E46348037}" destId="{EE85B701-7295-41C0-BA7A-34D3756A2AE6}" srcOrd="13" destOrd="0" presId="urn:microsoft.com/office/officeart/2005/8/layout/target3"/>
    <dgm:cxn modelId="{F4DDF6F2-55D5-48C3-A6CC-1ED501DC64BE}" type="presParOf" srcId="{333A1088-737F-45CB-B68E-254E46348037}" destId="{8BEBB6EC-1DAA-4CAC-8A25-BC0FCBD5DBD5}" srcOrd="14" destOrd="0" presId="urn:microsoft.com/office/officeart/2005/8/layout/target3"/>
    <dgm:cxn modelId="{79477842-AD67-4C82-81F4-A837EA0E4D4A}" type="presParOf" srcId="{333A1088-737F-45CB-B68E-254E46348037}" destId="{2B90CE93-A167-4CFF-8F04-ED7EDEE19E51}" srcOrd="15" destOrd="0" presId="urn:microsoft.com/office/officeart/2005/8/layout/target3"/>
    <dgm:cxn modelId="{FF020894-CDA4-4CA6-A024-5B6353A62AEF}" type="presParOf" srcId="{333A1088-737F-45CB-B68E-254E46348037}" destId="{ADB44F50-5B75-4AFE-9989-93658922D890}" srcOrd="16" destOrd="0" presId="urn:microsoft.com/office/officeart/2005/8/layout/target3"/>
    <dgm:cxn modelId="{23FBB9BD-A65B-48EA-83B7-342F2CDE1AB7}" type="presParOf" srcId="{333A1088-737F-45CB-B68E-254E46348037}" destId="{BDEDF571-F78E-4333-A48F-BE720580C707}" srcOrd="17" destOrd="0" presId="urn:microsoft.com/office/officeart/2005/8/layout/target3"/>
    <dgm:cxn modelId="{F3E82C08-988A-46A0-8222-DA7934CE5E76}" type="presParOf" srcId="{333A1088-737F-45CB-B68E-254E46348037}" destId="{AED2198E-93D5-4001-81B4-73124B309672}" srcOrd="18" destOrd="0" presId="urn:microsoft.com/office/officeart/2005/8/layout/target3"/>
    <dgm:cxn modelId="{16F07DEB-AFE3-427F-AF26-F85C08D9D59E}" type="presParOf" srcId="{333A1088-737F-45CB-B68E-254E46348037}" destId="{2BE915AB-18AA-4053-B92C-3BFC9ED204BB}" srcOrd="19" destOrd="0" presId="urn:microsoft.com/office/officeart/2005/8/layout/target3"/>
    <dgm:cxn modelId="{AFB3289E-0E54-469C-AD30-84C9CB74204F}" type="presParOf" srcId="{333A1088-737F-45CB-B68E-254E46348037}" destId="{6BB5E863-4638-4E1D-BFDE-399D028AC4ED}" srcOrd="20" destOrd="0" presId="urn:microsoft.com/office/officeart/2005/8/layout/target3"/>
    <dgm:cxn modelId="{C3FA8DA7-11DD-40EB-BAA9-27D7EB1D02D6}" type="presParOf" srcId="{333A1088-737F-45CB-B68E-254E46348037}" destId="{5A5FFA88-C948-4069-8E93-59FA12366E83}" srcOrd="21" destOrd="0" presId="urn:microsoft.com/office/officeart/2005/8/layout/target3"/>
    <dgm:cxn modelId="{E3A1846E-0081-4C3D-A0C6-54666C78DD80}" type="presParOf" srcId="{333A1088-737F-45CB-B68E-254E46348037}" destId="{890E4F0B-2866-4A3F-A3C7-2A14B1797930}" srcOrd="22" destOrd="0" presId="urn:microsoft.com/office/officeart/2005/8/layout/target3"/>
    <dgm:cxn modelId="{42E48705-265C-431D-B995-E4CB201C0B34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Podzim v sadu a na zahradě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D98CA-5645-4D9E-AA40-5B3C920F0D3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E6C86-DCE9-4DAE-9674-78F833BCBE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E6C86-DCE9-4DAE-9674-78F833BCBE8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9182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2017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7901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976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8528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0446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2355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079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815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8230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1017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E5A44-715C-4D7C-A66D-D8AB5B0872F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A23595-0F3B-42C4-B088-DDA57445F1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6445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wmf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12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26.wmf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636913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374846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Žáci třídí obrázky na ovoce, zeleninu a zemědělské plodiny.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Žáci poznávají nářadí, které se používá na zahradě.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Část je řešena žáky přímo na tabuli pomocí fixu. Správné řešení se objeví po kliknutí.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519296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Co je to?</a:t>
            </a:r>
            <a:endParaRPr lang="cs-CZ" sz="6000" b="1" dirty="0">
              <a:solidFill>
                <a:srgbClr val="00B050"/>
              </a:solidFill>
            </a:endParaRPr>
          </a:p>
        </p:txBody>
      </p:sp>
      <p:pic>
        <p:nvPicPr>
          <p:cNvPr id="2053" name="Picture 5" descr="C:\Users\08G4\AppData\Local\Microsoft\Windows\Temporary Internet Files\Content.IE5\S7687CZ2\MC900434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082" y="357166"/>
            <a:ext cx="1325822" cy="18573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G4\AppData\Local\Microsoft\Windows\Temporary Internet Files\Content.IE5\DE4CGPLA\MC900232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66" y="2428868"/>
            <a:ext cx="1944216" cy="14316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934" y="4786322"/>
            <a:ext cx="1759472" cy="1210121"/>
          </a:xfrm>
          <a:prstGeom prst="rect">
            <a:avLst/>
          </a:prstGeom>
        </p:spPr>
      </p:pic>
      <p:pic>
        <p:nvPicPr>
          <p:cNvPr id="8" name="Picture 4" descr="C:\Users\08G4\AppData\Local\Microsoft\Windows\Temporary Internet Files\Content.IE5\K0O7W0UI\MC9001991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454" y="3714752"/>
            <a:ext cx="1438191" cy="13480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08G4\AppData\Local\Microsoft\Windows\Temporary Internet Files\Content.IE5\AM1I8PN9\MC900191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934" y="1357298"/>
            <a:ext cx="1688818" cy="13617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71472" y="1857364"/>
            <a:ext cx="35377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Je sladká, červená…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71472" y="2857496"/>
            <a:ext cx="33167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Je kulatý, v lusku…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1472" y="3857628"/>
            <a:ext cx="5210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Je kyselé, bílé nebo červené…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1472" y="4857760"/>
            <a:ext cx="32991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Je hladká, kulatá…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5933120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315416"/>
            <a:ext cx="8229600" cy="16002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Roztřiď ovoce a zeleninu.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8526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Zakroužkuj: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ovoce červeně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zeleninu zeleně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101" name="Picture 5" descr="C:\Users\08G4\AppData\Local\Microsoft\Windows\Temporary Internet Files\Content.IE5\AM1I8PN9\MP900403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842" y="1879854"/>
            <a:ext cx="1589128" cy="10631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G4\AppData\Local\Microsoft\Windows\Temporary Internet Files\Content.IE5\S7687CZ2\MC9002153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430" y="2593733"/>
            <a:ext cx="1526260" cy="20062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08G4\AppData\Local\Microsoft\Windows\Temporary Internet Files\Content.IE5\AM1I8PN9\MC9003586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105529"/>
            <a:ext cx="1441450" cy="1835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4\AppData\Local\Microsoft\Windows\Temporary Internet Files\Content.IE5\K0O7W0UI\MP9003878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67" y="5120078"/>
            <a:ext cx="2070001" cy="14770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08G4\AppData\Local\Microsoft\Windows\Temporary Internet Files\Content.IE5\S7687CZ2\MC90044178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418" y="3120476"/>
            <a:ext cx="2090848" cy="20908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08G4\AppData\Local\Microsoft\Windows\Temporary Internet Files\Content.IE5\S7687CZ2\MC90044178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903" y="5459775"/>
            <a:ext cx="1137335" cy="11373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08G4\AppData\Local\Microsoft\Windows\Temporary Internet Files\Content.IE5\S7687CZ2\MC9003585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09" y="2515583"/>
            <a:ext cx="1347829" cy="16503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08G4\AppData\Local\Microsoft\Windows\Temporary Internet Files\Content.IE5\DE4CGPLA\MC9002155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139" y="3596861"/>
            <a:ext cx="1767669" cy="13282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08G4\AppData\Local\Microsoft\Windows\Temporary Internet Files\Content.IE5\K0O7W0UI\MC9002155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430" y="1042350"/>
            <a:ext cx="1863255" cy="12529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7" name="Picture 31" descr="C:\Users\08G4\AppData\Local\Microsoft\Windows\Temporary Internet Files\Content.IE5\DE4CGPLA\MC90014211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856" y="2515583"/>
            <a:ext cx="883497" cy="28619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8" name="Picture 32" descr="C:\Users\08G4\AppData\Local\Microsoft\Windows\Temporary Internet Files\Content.IE5\K0O7W0UI\MC90003638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6299" y="4743681"/>
            <a:ext cx="719137" cy="18208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370218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Které nářadí je potřeba k práci v sadu a na zahradě? Škrtni, co tam nepatří.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08G4\AppData\Local\Microsoft\Windows\Temporary Internet Files\Content.IE5\DE4CGPLA\MC9002153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4" y="1735138"/>
            <a:ext cx="1454150" cy="1263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G4\AppData\Local\Microsoft\Windows\Temporary Internet Files\Content.IE5\K0O7W0UI\MC9000302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383" y="4118867"/>
            <a:ext cx="1946842" cy="19092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G4\AppData\Local\Microsoft\Windows\Temporary Internet Files\Content.IE5\DE4CGPLA\MC900353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669" y="3015554"/>
            <a:ext cx="990600" cy="2206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4\AppData\Local\Microsoft\Windows\Temporary Internet Files\Content.IE5\S7687CZ2\MC9003499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845" y="1762605"/>
            <a:ext cx="1812925" cy="1393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4\AppData\Local\Microsoft\Windows\Temporary Internet Files\Content.IE5\S7687CZ2\MC9003512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56331">
            <a:off x="6917225" y="3996813"/>
            <a:ext cx="1400175" cy="17875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G4\AppData\Local\Microsoft\Windows\Temporary Internet Files\Content.IE5\B1ZZZ9K9\MC9002321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31" y="4890575"/>
            <a:ext cx="922338" cy="1082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G4\AppData\Local\Microsoft\Windows\Temporary Internet Files\Content.IE5\B1ZZZ9K9\MC90044128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339" y="1748959"/>
            <a:ext cx="1257672" cy="12576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G4\AppData\Local\Microsoft\Windows\Temporary Internet Files\Content.IE5\JNS25YUC\MC90029021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345" y="4164294"/>
            <a:ext cx="1328738" cy="14525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08G4\AppData\Local\Microsoft\Windows\Temporary Internet Files\Content.IE5\YLI5B2P6\MC9001498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73178">
            <a:off x="2253417" y="2199581"/>
            <a:ext cx="2419350" cy="1009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08G4\AppData\Local\Microsoft\Windows\Temporary Internet Files\Content.IE5\JNS25YUC\MC9003348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159" y="2668841"/>
            <a:ext cx="839788" cy="1846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788827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Které plodiny se sklízí na podzim na polích?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8G4\AppData\Local\Microsoft\Windows\Temporary Internet Files\Content.IE5\JNS25YUC\MC900036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061" y="836712"/>
            <a:ext cx="1584176" cy="24675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YLI5B2P6\MC90043635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697" y="3545092"/>
            <a:ext cx="3096343" cy="30963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4\AppData\Local\Microsoft\Windows\Temporary Internet Files\Content.IE5\XEN5TZ7Z\MC900112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730" y="1628801"/>
            <a:ext cx="3718278" cy="20082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4\AppData\Local\Microsoft\Windows\Temporary Internet Files\Content.IE5\YLI5B2P6\MC9002168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221" y="3545092"/>
            <a:ext cx="3312368" cy="32317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532501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Citace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Obrázky byly použity v otevřené galerii Microsoft </a:t>
            </a:r>
            <a:r>
              <a:rPr lang="cs-CZ" b="1" dirty="0" err="1" smtClean="0">
                <a:solidFill>
                  <a:schemeClr val="tx1"/>
                </a:solidFill>
              </a:rPr>
              <a:t>office</a:t>
            </a:r>
            <a:r>
              <a:rPr lang="cs-CZ" b="1" dirty="0" smtClean="0">
                <a:solidFill>
                  <a:schemeClr val="tx1"/>
                </a:solidFill>
              </a:rPr>
              <a:t>, 12. 10. 2011.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Obrázek čočky vytvořen autorem materiálu, 12.10. 2011.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Text je vytvořen autorem materiálu, 12. 10. 2011.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91631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183</Words>
  <Application>Microsoft Office PowerPoint</Application>
  <PresentationFormat>Předvádění na obrazovce (4:3)</PresentationFormat>
  <Paragraphs>32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Anotace:</vt:lpstr>
      <vt:lpstr>Co je to?</vt:lpstr>
      <vt:lpstr>Roztřiď ovoce a zeleninu.</vt:lpstr>
      <vt:lpstr>Které nářadí je potřeba k práci v sadu a na zahradě? Škrtni, co tam nepatří.</vt:lpstr>
      <vt:lpstr>Které plodiny se sklízí na podzim na polích?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7</cp:revision>
  <dcterms:created xsi:type="dcterms:W3CDTF">2012-06-10T18:11:17Z</dcterms:created>
  <dcterms:modified xsi:type="dcterms:W3CDTF">2012-12-19T13:32:16Z</dcterms:modified>
</cp:coreProperties>
</file>