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6" r:id="rId2"/>
    <p:sldId id="273" r:id="rId3"/>
    <p:sldId id="274" r:id="rId4"/>
    <p:sldId id="275" r:id="rId5"/>
    <p:sldId id="277" r:id="rId6"/>
    <p:sldId id="278" r:id="rId7"/>
    <p:sldId id="279" r:id="rId8"/>
    <p:sldId id="280" r:id="rId9"/>
    <p:sldId id="28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02" autoAdjust="0"/>
    <p:restoredTop sz="94660"/>
  </p:normalViewPr>
  <p:slideViewPr>
    <p:cSldViewPr>
      <p:cViewPr>
        <p:scale>
          <a:sx n="72" d="100"/>
          <a:sy n="72" d="100"/>
        </p:scale>
        <p:origin x="-131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VY_32_inovace_04: Prvouka 1. 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Marcela </a:t>
          </a:r>
          <a:r>
            <a:rPr lang="cs-CZ" sz="2000" dirty="0" err="1" smtClean="0"/>
            <a:t>Halodová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 U nás doma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5B1D095-D8A2-4884-B53D-225B19E16DCC}">
      <dgm:prSet custT="1"/>
      <dgm:spPr/>
      <dgm:t>
        <a:bodyPr/>
        <a:lstStyle/>
        <a:p>
          <a:pPr algn="l" rtl="0"/>
          <a:endParaRPr lang="cs-CZ" sz="2000" dirty="0"/>
        </a:p>
      </dgm:t>
    </dgm:pt>
    <dgm:pt modelId="{C085A066-0C81-413D-BF22-E3A70A0D7086}" type="parTrans" cxnId="{69F3CFB0-5575-42AB-A2AC-43EA4F69E2CB}">
      <dgm:prSet/>
      <dgm:spPr/>
      <dgm:t>
        <a:bodyPr/>
        <a:lstStyle/>
        <a:p>
          <a:endParaRPr lang="cs-CZ"/>
        </a:p>
      </dgm:t>
    </dgm:pt>
    <dgm:pt modelId="{3AE79575-5D9D-4E9F-80A1-EBED802AA858}" type="sibTrans" cxnId="{69F3CFB0-5575-42AB-A2AC-43EA4F69E2CB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6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</dgm:pt>
    <dgm:pt modelId="{A52A0455-90FF-4808-ABD0-F02540D31D5A}" type="pres">
      <dgm:prSet presAssocID="{D1B46980-6531-4606-95E6-44980827E919}" presName="circle2" presStyleLbl="node1" presStyleIdx="1" presStyleCnt="6"/>
      <dgm:spPr/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</dgm:pt>
    <dgm:pt modelId="{313FC574-E1CD-4FB4-B054-0B805CE0447D}" type="pres">
      <dgm:prSet presAssocID="{B651F6E3-6281-48DB-9319-2AEAFDAE7572}" presName="circle3" presStyleLbl="node1" presStyleIdx="2" presStyleCnt="6"/>
      <dgm:spPr/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</dgm:pt>
    <dgm:pt modelId="{FFC9F71D-1B4F-4AD9-A4A6-86ADEFC8AF5C}" type="pres">
      <dgm:prSet presAssocID="{D8197B8C-B260-4A16-BDF4-0947B075E274}" presName="circle4" presStyleLbl="node1" presStyleIdx="3" presStyleCnt="6"/>
      <dgm:spPr/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</dgm:pt>
    <dgm:pt modelId="{EE85B701-7295-41C0-BA7A-34D3756A2AE6}" type="pres">
      <dgm:prSet presAssocID="{4C35D32F-0EAB-4CD7-82EE-45574DC2A586}" presName="circle5" presStyleLbl="node1" presStyleIdx="4" presStyleCnt="6"/>
      <dgm:spPr/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2B90CE93-A167-4CFF-8F04-ED7EDEE19E51}" type="pres">
      <dgm:prSet presAssocID="{35B1D095-D8A2-4884-B53D-225B19E16DCC}" presName="vertSpace6" presStyleLbl="node1" presStyleIdx="4" presStyleCnt="6"/>
      <dgm:spPr/>
    </dgm:pt>
    <dgm:pt modelId="{ADB44F50-5B75-4AFE-9989-93658922D890}" type="pres">
      <dgm:prSet presAssocID="{35B1D095-D8A2-4884-B53D-225B19E16DCC}" presName="circle6" presStyleLbl="node1" presStyleIdx="5" presStyleCnt="6"/>
      <dgm:spPr/>
    </dgm:pt>
    <dgm:pt modelId="{BDEDF571-F78E-4333-A48F-BE720580C707}" type="pres">
      <dgm:prSet presAssocID="{35B1D095-D8A2-4884-B53D-225B19E16DCC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6880E0-4F76-4FD6-834A-B889DB8493A3}" type="pres">
      <dgm:prSet presAssocID="{35B1D095-D8A2-4884-B53D-225B19E16DCC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3145238-67B8-47AE-A7F7-1980E1617E74}" type="presOf" srcId="{35B1D095-D8A2-4884-B53D-225B19E16DCC}" destId="{A66880E0-4F76-4FD6-834A-B889DB8493A3}" srcOrd="1" destOrd="0" presId="urn:microsoft.com/office/officeart/2005/8/layout/target3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69F3CFB0-5575-42AB-A2AC-43EA4F69E2CB}" srcId="{757F3AB3-0718-4624-B441-E567A8F0AB56}" destId="{35B1D095-D8A2-4884-B53D-225B19E16DCC}" srcOrd="5" destOrd="0" parTransId="{C085A066-0C81-413D-BF22-E3A70A0D7086}" sibTransId="{3AE79575-5D9D-4E9F-80A1-EBED802AA858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603BB8D2-3250-40A8-BF42-A4BA594487A3}" type="presOf" srcId="{35B1D095-D8A2-4884-B53D-225B19E16DCC}" destId="{BDEDF571-F78E-4333-A48F-BE720580C70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FC711431-28C3-4B67-B859-6C63673463E8}" type="presParOf" srcId="{333A1088-737F-45CB-B68E-254E46348037}" destId="{2B90CE93-A167-4CFF-8F04-ED7EDEE19E51}" srcOrd="15" destOrd="0" presId="urn:microsoft.com/office/officeart/2005/8/layout/target3"/>
    <dgm:cxn modelId="{499AD907-8109-47AA-B538-D1E921377020}" type="presParOf" srcId="{333A1088-737F-45CB-B68E-254E46348037}" destId="{ADB44F50-5B75-4AFE-9989-93658922D890}" srcOrd="16" destOrd="0" presId="urn:microsoft.com/office/officeart/2005/8/layout/target3"/>
    <dgm:cxn modelId="{082ADBC2-6995-4D24-8D2E-443FA9EA5A6D}" type="presParOf" srcId="{333A1088-737F-45CB-B68E-254E46348037}" destId="{BDEDF571-F78E-4333-A48F-BE720580C707}" srcOrd="17" destOrd="0" presId="urn:microsoft.com/office/officeart/2005/8/layout/target3"/>
    <dgm:cxn modelId="{13CDA376-51CC-43A4-BB28-D68FA4900018}" type="presParOf" srcId="{333A1088-737F-45CB-B68E-254E46348037}" destId="{AED2198E-93D5-4001-81B4-73124B309672}" srcOrd="18" destOrd="0" presId="urn:microsoft.com/office/officeart/2005/8/layout/target3"/>
    <dgm:cxn modelId="{43CC709B-1745-47B2-8A06-E8380F06E8A9}" type="presParOf" srcId="{333A1088-737F-45CB-B68E-254E46348037}" destId="{2BE915AB-18AA-4053-B92C-3BFC9ED204BB}" srcOrd="19" destOrd="0" presId="urn:microsoft.com/office/officeart/2005/8/layout/target3"/>
    <dgm:cxn modelId="{23FB4463-6545-4245-B514-AB668D3F89F0}" type="presParOf" srcId="{333A1088-737F-45CB-B68E-254E46348037}" destId="{6BB5E863-4638-4E1D-BFDE-399D028AC4ED}" srcOrd="20" destOrd="0" presId="urn:microsoft.com/office/officeart/2005/8/layout/target3"/>
    <dgm:cxn modelId="{E511B6D4-0D10-4AEB-B5EF-3B249F5AA9AF}" type="presParOf" srcId="{333A1088-737F-45CB-B68E-254E46348037}" destId="{5A5FFA88-C948-4069-8E93-59FA12366E83}" srcOrd="21" destOrd="0" presId="urn:microsoft.com/office/officeart/2005/8/layout/target3"/>
    <dgm:cxn modelId="{5EB60369-FD44-46BF-8A70-216DE17A7A42}" type="presParOf" srcId="{333A1088-737F-45CB-B68E-254E46348037}" destId="{890E4F0B-2866-4A3F-A3C7-2A14B1797930}" srcOrd="22" destOrd="0" presId="urn:microsoft.com/office/officeart/2005/8/layout/target3"/>
    <dgm:cxn modelId="{8CDD5A4B-8F0A-4BD2-BD0F-8AAE483BDEA0}" type="presParOf" srcId="{333A1088-737F-45CB-B68E-254E46348037}" destId="{A66880E0-4F76-4FD6-834A-B889DB8493A3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58000" y="0"/>
        <a:ext cx="6498543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6498543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Marcela </a:t>
          </a:r>
          <a:r>
            <a:rPr lang="cs-CZ" sz="2000" kern="1200" dirty="0" err="1" smtClean="0"/>
            <a:t>Halodová</a:t>
          </a:r>
          <a:endParaRPr lang="cs-CZ" sz="2000" kern="1200" dirty="0"/>
        </a:p>
      </dsp:txBody>
      <dsp:txXfrm>
        <a:off x="1273857" y="318465"/>
        <a:ext cx="6498543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6498543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VY_32_inovace_04: Prvouka 1. ročník</a:t>
          </a:r>
          <a:endParaRPr lang="cs-CZ" sz="2000" kern="1200" dirty="0"/>
        </a:p>
      </dsp:txBody>
      <dsp:txXfrm>
        <a:off x="1273857" y="636930"/>
        <a:ext cx="6498543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6498543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 U nás doma</a:t>
          </a:r>
          <a:endParaRPr lang="cs-CZ" sz="2000" kern="1200" dirty="0"/>
        </a:p>
      </dsp:txBody>
      <dsp:txXfrm>
        <a:off x="1273857" y="955392"/>
        <a:ext cx="6498543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6498543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CZ.1.07/1.4.00/21.1262</a:t>
          </a:r>
          <a:endParaRPr lang="cs-CZ" sz="2000" kern="1200" dirty="0"/>
        </a:p>
      </dsp:txBody>
      <dsp:txXfrm>
        <a:off x="1273857" y="1273857"/>
        <a:ext cx="6498543" cy="318465"/>
      </dsp:txXfrm>
    </dsp:sp>
    <dsp:sp modelId="{ADB44F50-5B75-4AFE-9989-93658922D890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EDF571-F78E-4333-A48F-BE720580C707}">
      <dsp:nvSpPr>
        <dsp:cNvPr id="0" name=""/>
        <dsp:cNvSpPr/>
      </dsp:nvSpPr>
      <dsp:spPr>
        <a:xfrm>
          <a:off x="1273857" y="1592322"/>
          <a:ext cx="6498543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273857" y="1592322"/>
        <a:ext cx="6498543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197B35-209D-42B9-BD33-481CB6E73284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77E629-3EBF-4242-8D46-E9D4F27CF7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72659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10.6.2012</a:t>
            </a:fld>
            <a:endParaRPr lang="cs-CZ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10.6.2012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10.6.2012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10.6.2012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10.6.2012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10.6.2012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10.6.2012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10.6.2012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10.6.2012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10.6.2012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10.6.2012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8FE4659-7985-49B0-AFB9-855F1780E650}" type="datetimeFigureOut">
              <a:rPr lang="cs-CZ" smtClean="0"/>
              <a:t>10.6.2012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13" Type="http://schemas.openxmlformats.org/officeDocument/2006/relationships/image" Target="../media/image14.wmf"/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12" Type="http://schemas.openxmlformats.org/officeDocument/2006/relationships/image" Target="../media/image13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11" Type="http://schemas.openxmlformats.org/officeDocument/2006/relationships/image" Target="../media/image12.wmf"/><Relationship Id="rId5" Type="http://schemas.openxmlformats.org/officeDocument/2006/relationships/image" Target="../media/image6.wmf"/><Relationship Id="rId10" Type="http://schemas.openxmlformats.org/officeDocument/2006/relationships/image" Target="../media/image11.wmf"/><Relationship Id="rId4" Type="http://schemas.openxmlformats.org/officeDocument/2006/relationships/image" Target="../media/image5.wmf"/><Relationship Id="rId9" Type="http://schemas.openxmlformats.org/officeDocument/2006/relationships/image" Target="../media/image10.jpeg"/><Relationship Id="rId14" Type="http://schemas.openxmlformats.org/officeDocument/2006/relationships/image" Target="../media/image1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wmf"/><Relationship Id="rId5" Type="http://schemas.openxmlformats.org/officeDocument/2006/relationships/image" Target="../media/image19.wmf"/><Relationship Id="rId4" Type="http://schemas.openxmlformats.org/officeDocument/2006/relationships/image" Target="../media/image18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wmf"/><Relationship Id="rId3" Type="http://schemas.openxmlformats.org/officeDocument/2006/relationships/image" Target="../media/image22.wmf"/><Relationship Id="rId7" Type="http://schemas.openxmlformats.org/officeDocument/2006/relationships/image" Target="../media/image26.wmf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jpeg"/><Relationship Id="rId5" Type="http://schemas.openxmlformats.org/officeDocument/2006/relationships/image" Target="../media/image24.wmf"/><Relationship Id="rId4" Type="http://schemas.openxmlformats.org/officeDocument/2006/relationships/image" Target="../media/image23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jpeg"/><Relationship Id="rId3" Type="http://schemas.openxmlformats.org/officeDocument/2006/relationships/image" Target="../media/image29.png"/><Relationship Id="rId7" Type="http://schemas.openxmlformats.org/officeDocument/2006/relationships/image" Target="../media/image33.wmf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2.wmf"/><Relationship Id="rId5" Type="http://schemas.openxmlformats.org/officeDocument/2006/relationships/image" Target="../media/image31.wmf"/><Relationship Id="rId4" Type="http://schemas.openxmlformats.org/officeDocument/2006/relationships/image" Target="../media/image30.wmf"/><Relationship Id="rId9" Type="http://schemas.openxmlformats.org/officeDocument/2006/relationships/image" Target="../media/image35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7" Type="http://schemas.openxmlformats.org/officeDocument/2006/relationships/image" Target="../media/image40.wmf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9.wmf"/><Relationship Id="rId5" Type="http://schemas.openxmlformats.org/officeDocument/2006/relationships/image" Target="../media/image38.wmf"/><Relationship Id="rId4" Type="http://schemas.openxmlformats.org/officeDocument/2006/relationships/image" Target="../media/image37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wmf"/><Relationship Id="rId3" Type="http://schemas.openxmlformats.org/officeDocument/2006/relationships/image" Target="../media/image42.wmf"/><Relationship Id="rId7" Type="http://schemas.openxmlformats.org/officeDocument/2006/relationships/image" Target="../media/image45.wmf"/><Relationship Id="rId2" Type="http://schemas.openxmlformats.org/officeDocument/2006/relationships/image" Target="../media/image41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4.wmf"/><Relationship Id="rId11" Type="http://schemas.openxmlformats.org/officeDocument/2006/relationships/image" Target="../media/image49.wmf"/><Relationship Id="rId5" Type="http://schemas.openxmlformats.org/officeDocument/2006/relationships/image" Target="../media/image43.wmf"/><Relationship Id="rId10" Type="http://schemas.openxmlformats.org/officeDocument/2006/relationships/image" Target="../media/image48.wmf"/><Relationship Id="rId4" Type="http://schemas.openxmlformats.org/officeDocument/2006/relationships/image" Target="../media/image13.wmf"/><Relationship Id="rId9" Type="http://schemas.openxmlformats.org/officeDocument/2006/relationships/image" Target="../media/image47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51176950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b="1" i="1" dirty="0" smtClean="0">
                <a:solidFill>
                  <a:schemeClr val="tx1"/>
                </a:solidFill>
              </a:rPr>
              <a:t>Žáci se seznamují s jednotlivými částmi bytu a jejich zařízením.</a:t>
            </a:r>
          </a:p>
          <a:p>
            <a:pPr>
              <a:buFont typeface="Wingdings" pitchFamily="2" charset="2"/>
              <a:buChar char="v"/>
            </a:pPr>
            <a:r>
              <a:rPr lang="cs-CZ" b="1" i="1" dirty="0" smtClean="0">
                <a:solidFill>
                  <a:schemeClr val="tx1"/>
                </a:solidFill>
              </a:rPr>
              <a:t>Určují, které věci patří do jednotlivých místností a k čemu slouží.</a:t>
            </a:r>
          </a:p>
          <a:p>
            <a:pPr>
              <a:buFont typeface="Wingdings" pitchFamily="2" charset="2"/>
              <a:buChar char="v"/>
            </a:pPr>
            <a:r>
              <a:rPr lang="cs-CZ" b="1" i="1" dirty="0" smtClean="0">
                <a:solidFill>
                  <a:schemeClr val="tx1"/>
                </a:solidFill>
              </a:rPr>
              <a:t>Část je řešena žáky přímo na tabuli fixem.</a:t>
            </a:r>
          </a:p>
          <a:p>
            <a:pPr>
              <a:buFont typeface="Wingdings" pitchFamily="2" charset="2"/>
              <a:buChar char="v"/>
            </a:pPr>
            <a:r>
              <a:rPr lang="cs-CZ" b="1" i="1" dirty="0" smtClean="0">
                <a:solidFill>
                  <a:schemeClr val="tx1"/>
                </a:solidFill>
              </a:rPr>
              <a:t>Správné řešení se objeví </a:t>
            </a:r>
            <a:r>
              <a:rPr lang="cs-CZ" b="1" i="1" smtClean="0">
                <a:solidFill>
                  <a:schemeClr val="tx1"/>
                </a:solidFill>
              </a:rPr>
              <a:t>po kliknutí.</a:t>
            </a:r>
            <a:endParaRPr lang="cs-CZ" b="1" i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45461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DĚTSKÝ POKOJ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0740" y="1669205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i="1" dirty="0" smtClean="0">
                <a:solidFill>
                  <a:srgbClr val="00B0F0"/>
                </a:solidFill>
              </a:rPr>
              <a:t>Škrtni, které věci nepatří do dětského pokoje.</a:t>
            </a:r>
            <a:endParaRPr lang="cs-CZ" sz="2800" b="1" i="1" dirty="0">
              <a:solidFill>
                <a:srgbClr val="00B0F0"/>
              </a:solidFill>
            </a:endParaRPr>
          </a:p>
        </p:txBody>
      </p:sp>
      <p:pic>
        <p:nvPicPr>
          <p:cNvPr id="1027" name="Picture 3" descr="C:\Users\08G4\AppData\Local\Microsoft\Windows\Temporary Internet Files\Content.IE5\B1ZZZ9K9\MC9003523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2920" y="5406719"/>
            <a:ext cx="1782763" cy="1449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08G4\AppData\Local\Microsoft\Windows\Temporary Internet Files\Content.IE5\JNS25YUC\MC90019364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2375" y="2550099"/>
            <a:ext cx="2091623" cy="14661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08G4\AppData\Local\Microsoft\Windows\Temporary Internet Files\Content.IE5\XEN5TZ7Z\MC90001334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3959" y="4539372"/>
            <a:ext cx="1390042" cy="23167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08G4\AppData\Local\Microsoft\Windows\Temporary Internet Files\Content.IE5\JNS25YUC\MC90029094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7976" y="2155826"/>
            <a:ext cx="1076325" cy="1712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08G4\AppData\Local\Microsoft\Windows\Temporary Internet Files\Content.IE5\YLI5B2P6\MC90001957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4756" y="2208438"/>
            <a:ext cx="1383468" cy="1722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08G4\AppData\Local\Microsoft\Windows\Temporary Internet Files\Content.IE5\B1ZZZ9K9\MC90029790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7832" y="4090698"/>
            <a:ext cx="1449062" cy="16982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Users\08G4\AppData\Local\Microsoft\Windows\Temporary Internet Files\Content.IE5\JNS25YUC\MP900405236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72516" y="2142584"/>
            <a:ext cx="1390042" cy="872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7" name="Picture 23" descr="C:\Users\08G4\AppData\Local\Microsoft\Windows\Temporary Internet Files\Content.IE5\B1ZZZ9K9\MP900289704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9718" y="4021145"/>
            <a:ext cx="2250339" cy="1477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8" name="Picture 24" descr="C:\Users\08G4\AppData\Local\Microsoft\Windows\Temporary Internet Files\Content.IE5\XEN5TZ7Z\MC900356917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4756" y="5802560"/>
            <a:ext cx="1833563" cy="814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9" name="Picture 25" descr="C:\Users\08G4\AppData\Local\Microsoft\Windows\Temporary Internet Files\Content.IE5\JNS25YUC\MC900198975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7243" y="3012282"/>
            <a:ext cx="1073739" cy="13170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0" name="Picture 26" descr="C:\Users\08G4\AppData\Local\Microsoft\Windows\Temporary Internet Files\Content.IE5\XEN5TZ7Z\MC900023978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349" y="5045736"/>
            <a:ext cx="1652083" cy="1801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08G4\AppData\Local\Microsoft\Windows\Temporary Internet Files\Content.IE5\YLI5B2P6\MC900232760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34441" y="2174255"/>
            <a:ext cx="1070561" cy="16172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8G4\AppData\Local\Microsoft\Windows\Temporary Internet Files\Content.IE5\B1ZZZ9K9\MC900151965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008" y="4085159"/>
            <a:ext cx="828675" cy="1290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686574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1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1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2000"/>
                                        <p:tgtEl>
                                          <p:spTgt spid="10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/>
                                        <p:tgtEl>
                                          <p:spTgt spid="10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10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2000"/>
                                        <p:tgtEl>
                                          <p:spTgt spid="10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/>
                                        <p:tgtEl>
                                          <p:spTgt spid="10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/>
                                        <p:tgtEl>
                                          <p:spTgt spid="10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rgbClr val="FF0000"/>
                </a:solidFill>
              </a:rPr>
              <a:t>OBÝVACÍ POKOJ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i="1" dirty="0" smtClean="0">
                <a:solidFill>
                  <a:srgbClr val="00B0F0"/>
                </a:solidFill>
              </a:rPr>
              <a:t>Co je tady navíc?</a:t>
            </a:r>
            <a:endParaRPr lang="cs-CZ" sz="2800" b="1" i="1" dirty="0">
              <a:solidFill>
                <a:srgbClr val="00B0F0"/>
              </a:solidFill>
            </a:endParaRPr>
          </a:p>
        </p:txBody>
      </p:sp>
      <p:pic>
        <p:nvPicPr>
          <p:cNvPr id="2050" name="Picture 2" descr="C:\Users\08G4\AppData\Local\Microsoft\Windows\Temporary Internet Files\Content.IE5\B1ZZZ9K9\MP900430534[2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239898"/>
            <a:ext cx="4896613" cy="41764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08G4\AppData\Local\Microsoft\Windows\Temporary Internet Files\Content.IE5\JNS25YUC\MC90001300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1942" y="1684592"/>
            <a:ext cx="1049338" cy="1144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08G4\AppData\Local\Microsoft\Windows\Temporary Internet Files\Content.IE5\XEN5TZ7Z\MC90021517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3461" y="4917935"/>
            <a:ext cx="2648491" cy="1498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08G4\AppData\Local\Microsoft\Windows\Temporary Internet Files\Content.IE5\B1ZZZ9K9\MC90035689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2618" y="1844823"/>
            <a:ext cx="801687" cy="1827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08G4\AppData\Local\Microsoft\Windows\Temporary Internet Files\Content.IE5\K0O7W0UI\MC90023385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2831613"/>
            <a:ext cx="1228472" cy="1797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689153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KUCHYNĚ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91264" cy="486961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i="1" dirty="0" smtClean="0">
                <a:solidFill>
                  <a:srgbClr val="00B0F0"/>
                </a:solidFill>
              </a:rPr>
              <a:t>Škrtni, co nepatří do kuchyně.</a:t>
            </a:r>
            <a:endParaRPr lang="cs-CZ" sz="2800" b="1" i="1" dirty="0">
              <a:solidFill>
                <a:srgbClr val="00B0F0"/>
              </a:solidFill>
            </a:endParaRPr>
          </a:p>
        </p:txBody>
      </p:sp>
      <p:pic>
        <p:nvPicPr>
          <p:cNvPr id="4105" name="Picture 9" descr="C:\Users\08G4\AppData\Local\Microsoft\Windows\Temporary Internet Files\Content.IE5\YLI5B2P6\MP900414066[2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424090"/>
            <a:ext cx="3960440" cy="37574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C:\Users\08G4\AppData\Local\Microsoft\Windows\Temporary Internet Files\Content.IE5\JNS25YUC\MC90033246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9448" y="2154557"/>
            <a:ext cx="1882775" cy="1165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0" name="Picture 14" descr="C:\Users\08G4\AppData\Local\Microsoft\Windows\Temporary Internet Files\Content.IE5\B1ZZZ9K9\MC90034101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9366" y="4797152"/>
            <a:ext cx="1581150" cy="15196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1" name="Picture 15" descr="C:\Users\08G4\AppData\Local\Microsoft\Windows\Temporary Internet Files\Content.IE5\K0O7W0UI\MC90032026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0675" y="4644185"/>
            <a:ext cx="1416050" cy="182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2" name="Picture 16" descr="C:\Users\08G4\AppData\Local\Microsoft\Windows\Temporary Internet Files\Content.IE5\JNS25YUC\MP900289669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6832" y="3346429"/>
            <a:ext cx="1430819" cy="956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4" name="Picture 18" descr="C:\Users\08G4\AppData\Local\Microsoft\Windows\Temporary Internet Files\Content.IE5\S7687CZ2\MC90035692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327377"/>
            <a:ext cx="1847850" cy="13287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5" name="Picture 19" descr="C:\Users\08G4\AppData\Local\Microsoft\Windows\Temporary Internet Files\Content.IE5\S7687CZ2\MC90021554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0675" y="1579443"/>
            <a:ext cx="1648966" cy="11368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911561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41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41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41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41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41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41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41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" dur="1000"/>
                                        <p:tgtEl>
                                          <p:spTgt spid="41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KOUPELNA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199" y="1600200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i="1" dirty="0" smtClean="0">
                <a:solidFill>
                  <a:srgbClr val="00B0F0"/>
                </a:solidFill>
              </a:rPr>
              <a:t>Co nebudeš hledat v koupelně?</a:t>
            </a:r>
            <a:endParaRPr lang="cs-CZ" sz="2800" b="1" i="1" dirty="0">
              <a:solidFill>
                <a:srgbClr val="00B0F0"/>
              </a:solidFill>
            </a:endParaRPr>
          </a:p>
        </p:txBody>
      </p:sp>
      <p:pic>
        <p:nvPicPr>
          <p:cNvPr id="5122" name="Picture 2" descr="C:\Users\08G4\AppData\Local\Microsoft\Windows\Temporary Internet Files\Content.IE5\B1ZZZ9K9\MP90039968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540" y="2809391"/>
            <a:ext cx="3446037" cy="3446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08G4\AppData\Local\Microsoft\Windows\Temporary Internet Files\Content.IE5\DE4CGPLA\MC90044180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1345" y="2987421"/>
            <a:ext cx="1856383" cy="18563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08G4\AppData\Local\Microsoft\Windows\Temporary Internet Files\Content.IE5\DE4CGPLA\MC90021506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2987421"/>
            <a:ext cx="1217432" cy="13885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08G4\AppData\Local\Microsoft\Windows\Temporary Internet Files\Content.IE5\JNS25YUC\MC90030087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5064253"/>
            <a:ext cx="1847850" cy="1568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Users\08G4\AppData\Local\Microsoft\Windows\Temporary Internet Files\Content.IE5\JNS25YUC\MC90041264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2241344"/>
            <a:ext cx="1855126" cy="10341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 descr="C:\Users\08G4\AppData\Local\Microsoft\Windows\Temporary Internet Files\Content.IE5\JNS25YUC\MC90035238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68282" y="3625153"/>
            <a:ext cx="904875" cy="1814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4" name="Picture 14" descr="C:\Users\08G4\AppData\Local\Microsoft\Windows\Temporary Internet Files\Content.IE5\B1ZZZ9K9\MP900433159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7679" y="1442942"/>
            <a:ext cx="1981833" cy="13154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6" name="Picture 16" descr="C:\Users\08G4\AppData\Local\Microsoft\Windows\Temporary Internet Files\Content.IE5\JNS25YUC\MC900019306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0378" y="4743121"/>
            <a:ext cx="1813924" cy="15828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366699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" dur="2000"/>
                                        <p:tgtEl>
                                          <p:spTgt spid="51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1" dur="2000"/>
                                        <p:tgtEl>
                                          <p:spTgt spid="51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LOŽNICE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363272" cy="47811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>
                <a:solidFill>
                  <a:srgbClr val="00B0F0"/>
                </a:solidFill>
              </a:rPr>
              <a:t>Co tady nesmí chybět?</a:t>
            </a:r>
            <a:endParaRPr lang="cs-CZ" sz="2800" b="1" dirty="0">
              <a:solidFill>
                <a:srgbClr val="00B0F0"/>
              </a:solidFill>
            </a:endParaRPr>
          </a:p>
        </p:txBody>
      </p:sp>
      <p:pic>
        <p:nvPicPr>
          <p:cNvPr id="8196" name="Picture 4" descr="C:\Users\08G4\AppData\Local\Microsoft\Windows\Temporary Internet Files\Content.IE5\B1ZZZ9K9\MP90039969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348880"/>
            <a:ext cx="3888432" cy="3888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7" name="Picture 5" descr="C:\Users\08G4\AppData\Local\Microsoft\Windows\Temporary Internet Files\Content.IE5\S7687CZ2\MC90001334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6157" y="1507354"/>
            <a:ext cx="1685361" cy="28089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C:\Users\08G4\AppData\Local\Microsoft\Windows\Temporary Internet Files\Content.IE5\K0O7W0UI\MC90023030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8999" y="5047260"/>
            <a:ext cx="1653093" cy="12861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9" name="Picture 7" descr="C:\Users\08G4\AppData\Local\Microsoft\Windows\Temporary Internet Files\Content.IE5\AM1I8PN9\MC90001959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8685" y="1507354"/>
            <a:ext cx="2685603" cy="25012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0" name="Picture 8" descr="C:\Program Files (x86)\Microsoft Office\MEDIA\CAGCAT10\j0234131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5072" y="4008651"/>
            <a:ext cx="1420215" cy="1219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1" name="Picture 9" descr="C:\Users\08G4\AppData\Local\Microsoft\Windows\Temporary Internet Files\Content.IE5\AM1I8PN9\MC90029020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3319" y="4861740"/>
            <a:ext cx="1345274" cy="1375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605260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1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1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1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19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19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19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19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19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19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19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19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29535" y="0"/>
            <a:ext cx="8229600" cy="1600200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Řekni, k čemu slouží tyto věci.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9219" name="Picture 3" descr="C:\Users\08G4\AppData\Local\Microsoft\Windows\Temporary Internet Files\Content.IE5\YLI5B2P6\MC90023297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3762" y="2442245"/>
            <a:ext cx="1900238" cy="2038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C:\Users\08G4\AppData\Local\Microsoft\Windows\Temporary Internet Files\Content.IE5\S7687CZ2\MC90029583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632429"/>
            <a:ext cx="1982788" cy="20399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2" name="Picture 6" descr="C:\Users\08G4\AppData\Local\Microsoft\Windows\Temporary Internet Files\Content.IE5\K0O7W0UI\MC90002397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01603" y="2264071"/>
            <a:ext cx="2171893" cy="23683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3" name="Picture 7" descr="C:\Program Files (x86)\Microsoft Office\MEDIA\CAGCAT10\j0234266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905085"/>
            <a:ext cx="1959298" cy="1909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5" name="Picture 9" descr="C:\Users\08G4\AppData\Local\Microsoft\Windows\Temporary Internet Files\Content.IE5\XEN5TZ7Z\MC90039109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79900" y="4941168"/>
            <a:ext cx="1670050" cy="182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6" name="Picture 10" descr="C:\Users\08G4\AppData\Local\Microsoft\Windows\Temporary Internet Files\Content.IE5\JNS25YUC\MC90029021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925" y="1235075"/>
            <a:ext cx="1328738" cy="1452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9" name="Picture 13" descr="C:\Users\08G4\AppData\Local\Microsoft\Windows\Temporary Internet Files\Content.IE5\S7687CZ2\MC90019929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3565" y="908720"/>
            <a:ext cx="1657350" cy="1533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30" name="Picture 14" descr="C:\Users\08G4\AppData\Local\Microsoft\Windows\Temporary Internet Files\Content.IE5\DE4CGPLA\MC900330912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59063" y="3744913"/>
            <a:ext cx="1441450" cy="1814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32" name="Picture 16" descr="C:\Users\08G4\AppData\Local\Microsoft\Windows\Temporary Internet Files\Content.IE5\AM1I8PN9\MC900379735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725" y="3296938"/>
            <a:ext cx="1370806" cy="1397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33" name="Picture 17" descr="C:\Users\08G4\AppData\Local\Microsoft\Windows\Temporary Internet Files\Content.IE5\YLI5B2P6\MC900281275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0023" y="1235075"/>
            <a:ext cx="1535015" cy="1966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090732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dirty="0" smtClean="0">
                <a:solidFill>
                  <a:schemeClr val="tx1"/>
                </a:solidFill>
              </a:rPr>
              <a:t>Citace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Obrázky byly vytvořeny v otevřené galerii Microsoft </a:t>
            </a:r>
            <a:r>
              <a:rPr lang="cs-CZ" dirty="0" err="1" smtClean="0">
                <a:solidFill>
                  <a:schemeClr val="tx1"/>
                </a:solidFill>
              </a:rPr>
              <a:t>office</a:t>
            </a:r>
            <a:r>
              <a:rPr lang="cs-CZ" dirty="0" smtClean="0">
                <a:solidFill>
                  <a:schemeClr val="tx1"/>
                </a:solidFill>
              </a:rPr>
              <a:t>, 27. 11. </a:t>
            </a:r>
            <a:r>
              <a:rPr lang="cs-CZ" smtClean="0">
                <a:solidFill>
                  <a:schemeClr val="tx1"/>
                </a:solidFill>
              </a:rPr>
              <a:t>2011.</a:t>
            </a:r>
            <a:endParaRPr lang="cs-CZ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Text je vytvořen autorem materiálu, 27. 11. 2011.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8072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889</TotalTime>
  <Words>145</Words>
  <Application>Microsoft Office PowerPoint</Application>
  <PresentationFormat>Předvádění na obrazovce (4:3)</PresentationFormat>
  <Paragraphs>25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Exekutivní</vt:lpstr>
      <vt:lpstr>Prezentace aplikace PowerPoint</vt:lpstr>
      <vt:lpstr>Anotace</vt:lpstr>
      <vt:lpstr>DĚTSKÝ POKOJ</vt:lpstr>
      <vt:lpstr>OBÝVACÍ POKOJ</vt:lpstr>
      <vt:lpstr>KUCHYNĚ</vt:lpstr>
      <vt:lpstr>KOUPELNA</vt:lpstr>
      <vt:lpstr>LOŽNICE</vt:lpstr>
      <vt:lpstr>Řekni, k čemu slouží tyto věci.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Marcela Halodová</dc:creator>
  <cp:lastModifiedBy>08G4</cp:lastModifiedBy>
  <cp:revision>73</cp:revision>
  <dcterms:created xsi:type="dcterms:W3CDTF">2011-06-20T10:40:08Z</dcterms:created>
  <dcterms:modified xsi:type="dcterms:W3CDTF">2012-06-10T18:55:30Z</dcterms:modified>
</cp:coreProperties>
</file>