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6" r:id="rId2"/>
    <p:sldId id="259" r:id="rId3"/>
    <p:sldId id="261" r:id="rId4"/>
    <p:sldId id="263" r:id="rId5"/>
    <p:sldId id="264" r:id="rId6"/>
    <p:sldId id="265" r:id="rId7"/>
    <p:sldId id="266" r:id="rId8"/>
    <p:sldId id="267" r:id="rId9"/>
    <p:sldId id="26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>
        <p:scale>
          <a:sx n="72" d="100"/>
          <a:sy n="72" d="100"/>
        </p:scale>
        <p:origin x="-456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VY_32_inovace_05: Prvouka 1. 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Marcela </a:t>
          </a:r>
          <a:r>
            <a:rPr lang="cs-CZ" sz="2000" dirty="0" err="1" smtClean="0"/>
            <a:t>Halodová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 Zima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5B1D095-D8A2-4884-B53D-225B19E16DCC}">
      <dgm:prSet custT="1"/>
      <dgm:spPr/>
      <dgm:t>
        <a:bodyPr/>
        <a:lstStyle/>
        <a:p>
          <a:pPr algn="l" rtl="0"/>
          <a:endParaRPr lang="cs-CZ" sz="2000" dirty="0"/>
        </a:p>
      </dgm:t>
    </dgm:pt>
    <dgm:pt modelId="{C085A066-0C81-413D-BF22-E3A70A0D7086}" type="parTrans" cxnId="{69F3CFB0-5575-42AB-A2AC-43EA4F69E2CB}">
      <dgm:prSet/>
      <dgm:spPr/>
      <dgm:t>
        <a:bodyPr/>
        <a:lstStyle/>
        <a:p>
          <a:endParaRPr lang="cs-CZ"/>
        </a:p>
      </dgm:t>
    </dgm:pt>
    <dgm:pt modelId="{3AE79575-5D9D-4E9F-80A1-EBED802AA858}" type="sibTrans" cxnId="{69F3CFB0-5575-42AB-A2AC-43EA4F69E2CB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6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</dgm:pt>
    <dgm:pt modelId="{A52A0455-90FF-4808-ABD0-F02540D31D5A}" type="pres">
      <dgm:prSet presAssocID="{D1B46980-6531-4606-95E6-44980827E919}" presName="circle2" presStyleLbl="node1" presStyleIdx="1" presStyleCnt="6"/>
      <dgm:spPr/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</dgm:pt>
    <dgm:pt modelId="{313FC574-E1CD-4FB4-B054-0B805CE0447D}" type="pres">
      <dgm:prSet presAssocID="{B651F6E3-6281-48DB-9319-2AEAFDAE7572}" presName="circle3" presStyleLbl="node1" presStyleIdx="2" presStyleCnt="6"/>
      <dgm:spPr/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</dgm:pt>
    <dgm:pt modelId="{FFC9F71D-1B4F-4AD9-A4A6-86ADEFC8AF5C}" type="pres">
      <dgm:prSet presAssocID="{D8197B8C-B260-4A16-BDF4-0947B075E274}" presName="circle4" presStyleLbl="node1" presStyleIdx="3" presStyleCnt="6"/>
      <dgm:spPr/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</dgm:pt>
    <dgm:pt modelId="{EE85B701-7295-41C0-BA7A-34D3756A2AE6}" type="pres">
      <dgm:prSet presAssocID="{4C35D32F-0EAB-4CD7-82EE-45574DC2A586}" presName="circle5" presStyleLbl="node1" presStyleIdx="4" presStyleCnt="6"/>
      <dgm:spPr/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2B90CE93-A167-4CFF-8F04-ED7EDEE19E51}" type="pres">
      <dgm:prSet presAssocID="{35B1D095-D8A2-4884-B53D-225B19E16DCC}" presName="vertSpace6" presStyleLbl="node1" presStyleIdx="4" presStyleCnt="6"/>
      <dgm:spPr/>
    </dgm:pt>
    <dgm:pt modelId="{ADB44F50-5B75-4AFE-9989-93658922D890}" type="pres">
      <dgm:prSet presAssocID="{35B1D095-D8A2-4884-B53D-225B19E16DCC}" presName="circle6" presStyleLbl="node1" presStyleIdx="5" presStyleCnt="6"/>
      <dgm:spPr/>
    </dgm:pt>
    <dgm:pt modelId="{BDEDF571-F78E-4333-A48F-BE720580C707}" type="pres">
      <dgm:prSet presAssocID="{35B1D095-D8A2-4884-B53D-225B19E16DCC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6880E0-4F76-4FD6-834A-B889DB8493A3}" type="pres">
      <dgm:prSet presAssocID="{35B1D095-D8A2-4884-B53D-225B19E16DCC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603BB8D2-3250-40A8-BF42-A4BA594487A3}" type="presOf" srcId="{35B1D095-D8A2-4884-B53D-225B19E16DCC}" destId="{BDEDF571-F78E-4333-A48F-BE720580C707}" srcOrd="0" destOrd="0" presId="urn:microsoft.com/office/officeart/2005/8/layout/target3"/>
    <dgm:cxn modelId="{69F3CFB0-5575-42AB-A2AC-43EA4F69E2CB}" srcId="{757F3AB3-0718-4624-B441-E567A8F0AB56}" destId="{35B1D095-D8A2-4884-B53D-225B19E16DCC}" srcOrd="5" destOrd="0" parTransId="{C085A066-0C81-413D-BF22-E3A70A0D7086}" sibTransId="{3AE79575-5D9D-4E9F-80A1-EBED802AA858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3145238-67B8-47AE-A7F7-1980E1617E74}" type="presOf" srcId="{35B1D095-D8A2-4884-B53D-225B19E16DCC}" destId="{A66880E0-4F76-4FD6-834A-B889DB8493A3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FC711431-28C3-4B67-B859-6C63673463E8}" type="presParOf" srcId="{333A1088-737F-45CB-B68E-254E46348037}" destId="{2B90CE93-A167-4CFF-8F04-ED7EDEE19E51}" srcOrd="15" destOrd="0" presId="urn:microsoft.com/office/officeart/2005/8/layout/target3"/>
    <dgm:cxn modelId="{499AD907-8109-47AA-B538-D1E921377020}" type="presParOf" srcId="{333A1088-737F-45CB-B68E-254E46348037}" destId="{ADB44F50-5B75-4AFE-9989-93658922D890}" srcOrd="16" destOrd="0" presId="urn:microsoft.com/office/officeart/2005/8/layout/target3"/>
    <dgm:cxn modelId="{082ADBC2-6995-4D24-8D2E-443FA9EA5A6D}" type="presParOf" srcId="{333A1088-737F-45CB-B68E-254E46348037}" destId="{BDEDF571-F78E-4333-A48F-BE720580C707}" srcOrd="17" destOrd="0" presId="urn:microsoft.com/office/officeart/2005/8/layout/target3"/>
    <dgm:cxn modelId="{13CDA376-51CC-43A4-BB28-D68FA4900018}" type="presParOf" srcId="{333A1088-737F-45CB-B68E-254E46348037}" destId="{AED2198E-93D5-4001-81B4-73124B309672}" srcOrd="18" destOrd="0" presId="urn:microsoft.com/office/officeart/2005/8/layout/target3"/>
    <dgm:cxn modelId="{43CC709B-1745-47B2-8A06-E8380F06E8A9}" type="presParOf" srcId="{333A1088-737F-45CB-B68E-254E46348037}" destId="{2BE915AB-18AA-4053-B92C-3BFC9ED204BB}" srcOrd="19" destOrd="0" presId="urn:microsoft.com/office/officeart/2005/8/layout/target3"/>
    <dgm:cxn modelId="{23FB4463-6545-4245-B514-AB668D3F89F0}" type="presParOf" srcId="{333A1088-737F-45CB-B68E-254E46348037}" destId="{6BB5E863-4638-4E1D-BFDE-399D028AC4ED}" srcOrd="20" destOrd="0" presId="urn:microsoft.com/office/officeart/2005/8/layout/target3"/>
    <dgm:cxn modelId="{E511B6D4-0D10-4AEB-B5EF-3B249F5AA9AF}" type="presParOf" srcId="{333A1088-737F-45CB-B68E-254E46348037}" destId="{5A5FFA88-C948-4069-8E93-59FA12366E83}" srcOrd="21" destOrd="0" presId="urn:microsoft.com/office/officeart/2005/8/layout/target3"/>
    <dgm:cxn modelId="{5EB60369-FD44-46BF-8A70-216DE17A7A42}" type="presParOf" srcId="{333A1088-737F-45CB-B68E-254E46348037}" destId="{890E4F0B-2866-4A3F-A3C7-2A14B1797930}" srcOrd="22" destOrd="0" presId="urn:microsoft.com/office/officeart/2005/8/layout/target3"/>
    <dgm:cxn modelId="{8CDD5A4B-8F0A-4BD2-BD0F-8AAE483BDEA0}" type="presParOf" srcId="{333A1088-737F-45CB-B68E-254E46348037}" destId="{A66880E0-4F76-4FD6-834A-B889DB8493A3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58000" y="0"/>
        <a:ext cx="6498543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6498543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Marcela </a:t>
          </a:r>
          <a:r>
            <a:rPr lang="cs-CZ" sz="2000" kern="1200" dirty="0" err="1" smtClean="0"/>
            <a:t>Halodová</a:t>
          </a:r>
          <a:endParaRPr lang="cs-CZ" sz="2000" kern="1200" dirty="0"/>
        </a:p>
      </dsp:txBody>
      <dsp:txXfrm>
        <a:off x="1273857" y="318465"/>
        <a:ext cx="6498543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6498543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VY_32_inovace_05: Prvouka 1. ročník</a:t>
          </a:r>
          <a:endParaRPr lang="cs-CZ" sz="2000" kern="1200" dirty="0"/>
        </a:p>
      </dsp:txBody>
      <dsp:txXfrm>
        <a:off x="1273857" y="636930"/>
        <a:ext cx="6498543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6498543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 Zima</a:t>
          </a:r>
          <a:endParaRPr lang="cs-CZ" sz="2000" kern="1200" dirty="0"/>
        </a:p>
      </dsp:txBody>
      <dsp:txXfrm>
        <a:off x="1273857" y="955392"/>
        <a:ext cx="6498543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6498543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CZ.1.07/1.4.00/21.1262</a:t>
          </a:r>
          <a:endParaRPr lang="cs-CZ" sz="2000" kern="1200" dirty="0"/>
        </a:p>
      </dsp:txBody>
      <dsp:txXfrm>
        <a:off x="1273857" y="1273857"/>
        <a:ext cx="6498543" cy="318465"/>
      </dsp:txXfrm>
    </dsp:sp>
    <dsp:sp modelId="{ADB44F50-5B75-4AFE-9989-93658922D890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EDF571-F78E-4333-A48F-BE720580C707}">
      <dsp:nvSpPr>
        <dsp:cNvPr id="0" name=""/>
        <dsp:cNvSpPr/>
      </dsp:nvSpPr>
      <dsp:spPr>
        <a:xfrm>
          <a:off x="1273857" y="1592322"/>
          <a:ext cx="6498543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273857" y="1592322"/>
        <a:ext cx="6498543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197B35-209D-42B9-BD33-481CB6E73284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77E629-3EBF-4242-8D46-E9D4F27CF7E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272659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77E629-3EBF-4242-8D46-E9D4F27CF7E3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77E629-3EBF-4242-8D46-E9D4F27CF7E3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77E629-3EBF-4242-8D46-E9D4F27CF7E3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77E629-3EBF-4242-8D46-E9D4F27CF7E3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77E629-3EBF-4242-8D46-E9D4F27CF7E3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77E629-3EBF-4242-8D46-E9D4F27CF7E3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77E629-3EBF-4242-8D46-E9D4F27CF7E3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77E629-3EBF-4242-8D46-E9D4F27CF7E3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77E629-3EBF-4242-8D46-E9D4F27CF7E3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16.12.2012</a:t>
            </a:fld>
            <a:endParaRPr lang="cs-CZ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16.12.2012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16.12.2012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16.12.2012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16.12.2012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16.12.2012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16.12.2012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16.12.2012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16.12.2012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16.12.2012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16.12.2012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8FE4659-7985-49B0-AFB9-855F1780E650}" type="datetimeFigureOut">
              <a:rPr lang="cs-CZ" smtClean="0"/>
              <a:pPr/>
              <a:t>16.12.2012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diagramData" Target="../diagrams/data1.xml"/><Relationship Id="rId7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wmf"/><Relationship Id="rId12" Type="http://schemas.openxmlformats.org/officeDocument/2006/relationships/image" Target="../media/image12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11" Type="http://schemas.openxmlformats.org/officeDocument/2006/relationships/image" Target="../media/image11.wmf"/><Relationship Id="rId5" Type="http://schemas.openxmlformats.org/officeDocument/2006/relationships/image" Target="../media/image5.png"/><Relationship Id="rId10" Type="http://schemas.openxmlformats.org/officeDocument/2006/relationships/image" Target="../media/image10.wmf"/><Relationship Id="rId4" Type="http://schemas.openxmlformats.org/officeDocument/2006/relationships/image" Target="../media/image4.wmf"/><Relationship Id="rId9" Type="http://schemas.openxmlformats.org/officeDocument/2006/relationships/image" Target="../media/image9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2.jpeg"/><Relationship Id="rId4" Type="http://schemas.openxmlformats.org/officeDocument/2006/relationships/image" Target="../media/image21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wmf"/><Relationship Id="rId13" Type="http://schemas.openxmlformats.org/officeDocument/2006/relationships/image" Target="../media/image33.wmf"/><Relationship Id="rId3" Type="http://schemas.openxmlformats.org/officeDocument/2006/relationships/image" Target="../media/image23.wmf"/><Relationship Id="rId7" Type="http://schemas.openxmlformats.org/officeDocument/2006/relationships/image" Target="../media/image27.wmf"/><Relationship Id="rId12" Type="http://schemas.openxmlformats.org/officeDocument/2006/relationships/image" Target="../media/image32.wm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wmf"/><Relationship Id="rId11" Type="http://schemas.openxmlformats.org/officeDocument/2006/relationships/image" Target="../media/image31.wmf"/><Relationship Id="rId5" Type="http://schemas.openxmlformats.org/officeDocument/2006/relationships/image" Target="../media/image25.wmf"/><Relationship Id="rId10" Type="http://schemas.openxmlformats.org/officeDocument/2006/relationships/image" Target="../media/image30.wmf"/><Relationship Id="rId4" Type="http://schemas.openxmlformats.org/officeDocument/2006/relationships/image" Target="../media/image24.wmf"/><Relationship Id="rId9" Type="http://schemas.openxmlformats.org/officeDocument/2006/relationships/image" Target="../media/image29.wm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11795387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>
                <a:solidFill>
                  <a:schemeClr val="tx1"/>
                </a:solidFill>
              </a:rPr>
              <a:t>Anotace</a:t>
            </a:r>
            <a:endParaRPr lang="cs-CZ" b="1" i="1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b="1" dirty="0" smtClean="0">
                <a:solidFill>
                  <a:schemeClr val="tx1"/>
                </a:solidFill>
              </a:rPr>
              <a:t>Žáci se seznamují se změnami v přírodě v zimním období. Osvojují si pojmy sníh, mráz, led, rampouchy. Povídají o obrázcích.</a:t>
            </a:r>
          </a:p>
          <a:p>
            <a:pPr>
              <a:buFont typeface="Wingdings" pitchFamily="2" charset="2"/>
              <a:buChar char="q"/>
            </a:pPr>
            <a:r>
              <a:rPr lang="cs-CZ" b="1" dirty="0" smtClean="0">
                <a:solidFill>
                  <a:schemeClr val="tx1"/>
                </a:solidFill>
              </a:rPr>
              <a:t>Označují obrázky patřící k zimě. </a:t>
            </a:r>
          </a:p>
          <a:p>
            <a:pPr>
              <a:buFont typeface="Wingdings" pitchFamily="2" charset="2"/>
              <a:buChar char="q"/>
            </a:pPr>
            <a:r>
              <a:rPr lang="cs-CZ" b="1" dirty="0" smtClean="0">
                <a:solidFill>
                  <a:schemeClr val="tx1"/>
                </a:solidFill>
              </a:rPr>
              <a:t>Část je řešena žáky přímo na tabuli fixem. Správné řešení se objeví po kliknutí.</a:t>
            </a:r>
            <a:endParaRPr lang="cs-CZ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304620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/>
              <a:t>Označ obrázky, které nepatří k zimě</a:t>
            </a:r>
            <a:r>
              <a:rPr lang="cs-CZ" b="1" i="1" dirty="0"/>
              <a:t>.</a:t>
            </a:r>
          </a:p>
        </p:txBody>
      </p:sp>
      <p:pic>
        <p:nvPicPr>
          <p:cNvPr id="1026" name="Picture 2" descr="C:\Users\08G4\AppData\Local\Microsoft\Windows\Temporary Internet Files\Content.IE5\DE4CGPLA\MC90038715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38541" y="714588"/>
            <a:ext cx="2005459" cy="20054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08G4\AppData\Local\Microsoft\Windows\Temporary Internet Files\Content.IE5\K0O7W0UI\MC90038316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45102" y="1470778"/>
            <a:ext cx="2336676" cy="31450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08G4\AppData\Local\Microsoft\Windows\Temporary Internet Files\Content.IE5\AM1I8PN9\MC900439774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2976" y="5048922"/>
            <a:ext cx="1259409" cy="12594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08G4\AppData\Local\Microsoft\Windows\Temporary Internet Files\Content.IE5\S7687CZ2\MC90023236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49090" y="5144558"/>
            <a:ext cx="2259012" cy="1317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08G4\AppData\Local\Microsoft\Windows\Temporary Internet Files\Content.IE5\S7687CZ2\MC90043346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60491" y="975118"/>
            <a:ext cx="2022264" cy="32836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08G4\AppData\Local\Microsoft\Windows\Temporary Internet Files\Content.IE5\S7687CZ2\MP900398871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21224" y="3239845"/>
            <a:ext cx="2606637" cy="18618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08G4\AppData\Local\Microsoft\Windows\Temporary Internet Files\Content.IE5\K0O7W0UI\MC900237376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02814" y="1776614"/>
            <a:ext cx="1959963" cy="15727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08G4\AppData\Local\Microsoft\Windows\Temporary Internet Files\Content.IE5\S7687CZ2\MC900412552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74027" y="3043307"/>
            <a:ext cx="1430280" cy="15225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08G4\AppData\Local\Microsoft\Windows\Temporary Internet Files\Content.IE5\AM1I8PN9\MC900412540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400000">
            <a:off x="4779171" y="4913581"/>
            <a:ext cx="1349953" cy="2098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08G4\AppData\Local\Microsoft\Windows\Temporary Internet Files\Content.IE5\K0O7W0UI\MC900215692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5639" y="5164138"/>
            <a:ext cx="2497137" cy="16938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5918071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" dur="2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1" dur="2000"/>
                                        <p:tgtEl>
                                          <p:spTgt spid="10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6" dur="2000"/>
                                        <p:tgtEl>
                                          <p:spTgt spid="10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1" dur="2000"/>
                                        <p:tgtEl>
                                          <p:spTgt spid="10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>
                <a:solidFill>
                  <a:srgbClr val="0070C0"/>
                </a:solidFill>
              </a:rPr>
              <a:t>Příroda v zimě</a:t>
            </a:r>
            <a:endParaRPr lang="cs-CZ" b="1" i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b="1" dirty="0" smtClean="0">
                <a:solidFill>
                  <a:srgbClr val="FF0000"/>
                </a:solidFill>
              </a:rPr>
              <a:t>Krajina je zasněžená.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3074" name="Picture 2" descr="C:\Users\08G4\AppData\Local\Microsoft\Windows\Temporary Internet Files\Content.IE5\K0O7W0UI\MP90038603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628800"/>
            <a:ext cx="3384376" cy="24174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08G4\AppData\Local\Microsoft\Windows\Temporary Internet Files\Content.IE5\AM1I8PN9\MP900202063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95936" y="4293095"/>
            <a:ext cx="3600400" cy="24002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08G4\AppData\Local\Microsoft\Windows\Temporary Internet Files\Content.IE5\K0O7W0UI\MP900313859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7838" y="2141985"/>
            <a:ext cx="2870026" cy="39810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957577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0"/>
            <a:ext cx="7859216" cy="1124744"/>
          </a:xfrm>
        </p:spPr>
        <p:txBody>
          <a:bodyPr/>
          <a:lstStyle/>
          <a:p>
            <a:pPr marL="685800" indent="-685800" algn="l">
              <a:buFont typeface="Wingdings" pitchFamily="2" charset="2"/>
              <a:buChar char="v"/>
            </a:pPr>
            <a:r>
              <a:rPr lang="cs-CZ" sz="2800" b="1" dirty="0" smtClean="0">
                <a:solidFill>
                  <a:srgbClr val="FF0000"/>
                </a:solidFill>
                <a:latin typeface="Century Gothic" pitchFamily="34" charset="0"/>
              </a:rPr>
              <a:t>Mrzne, tvoří se led a rampouchy.</a:t>
            </a:r>
            <a:endParaRPr lang="cs-CZ" sz="2800" b="1" dirty="0">
              <a:solidFill>
                <a:srgbClr val="FF0000"/>
              </a:solidFill>
              <a:latin typeface="Century Gothic" pitchFamily="34" charset="0"/>
            </a:endParaRPr>
          </a:p>
        </p:txBody>
      </p:sp>
      <p:pic>
        <p:nvPicPr>
          <p:cNvPr id="4098" name="Picture 2" descr="C:\Users\08G4\AppData\Local\Microsoft\Windows\Temporary Internet Files\Content.IE5\AM1I8PN9\MP900406726[2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56177" y="2348880"/>
            <a:ext cx="2520280" cy="37794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8" name="Picture 12" descr="C:\Users\08G4\AppData\Local\Microsoft\Windows\Temporary Internet Files\Content.IE5\K0O7W0UI\MP900175099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0810" y="1772816"/>
            <a:ext cx="5351936" cy="35493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0642922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003232" cy="1196752"/>
          </a:xfrm>
        </p:spPr>
        <p:txBody>
          <a:bodyPr/>
          <a:lstStyle/>
          <a:p>
            <a:pPr marL="685800" indent="-685800" algn="l">
              <a:buFont typeface="Wingdings" pitchFamily="2" charset="2"/>
              <a:buChar char="v"/>
            </a:pPr>
            <a:r>
              <a:rPr lang="cs-CZ" sz="2800" b="1" i="1" dirty="0" smtClean="0">
                <a:solidFill>
                  <a:srgbClr val="FF0000"/>
                </a:solidFill>
                <a:latin typeface="Century Gothic" pitchFamily="34" charset="0"/>
              </a:rPr>
              <a:t>Listnaté stromy jsou již holé.</a:t>
            </a:r>
            <a:endParaRPr lang="cs-CZ" sz="2800" b="1" i="1" dirty="0">
              <a:solidFill>
                <a:srgbClr val="FF0000"/>
              </a:solidFill>
              <a:latin typeface="Century Gothic" pitchFamily="34" charset="0"/>
            </a:endParaRPr>
          </a:p>
        </p:txBody>
      </p:sp>
      <p:pic>
        <p:nvPicPr>
          <p:cNvPr id="5123" name="Picture 3" descr="C:\Users\08G4\AppData\Local\Microsoft\Windows\Temporary Internet Files\Content.IE5\K0O7W0UI\MP900414074[2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81262" y="2736574"/>
            <a:ext cx="2873721" cy="3816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08G4\AppData\Local\Microsoft\Windows\Temporary Internet Files\Content.IE5\K0O7W0UI\MP90042531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9159" y="1988840"/>
            <a:ext cx="4824536" cy="38596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0596410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0"/>
            <a:ext cx="7931224" cy="1124744"/>
          </a:xfrm>
        </p:spPr>
        <p:txBody>
          <a:bodyPr/>
          <a:lstStyle/>
          <a:p>
            <a:pPr marL="685800" indent="-685800" algn="l">
              <a:buFont typeface="Wingdings" pitchFamily="2" charset="2"/>
              <a:buChar char="v"/>
            </a:pPr>
            <a:r>
              <a:rPr lang="cs-CZ" sz="2800" b="1" i="1" dirty="0" smtClean="0">
                <a:solidFill>
                  <a:srgbClr val="FF0000"/>
                </a:solidFill>
                <a:latin typeface="Century Gothic" pitchFamily="34" charset="0"/>
              </a:rPr>
              <a:t>Zvířata si těžce hledají potravu.</a:t>
            </a:r>
            <a:endParaRPr lang="cs-CZ" sz="2800" b="1" i="1" dirty="0">
              <a:solidFill>
                <a:srgbClr val="FF0000"/>
              </a:solidFill>
              <a:latin typeface="Century Gothic" pitchFamily="34" charset="0"/>
            </a:endParaRPr>
          </a:p>
        </p:txBody>
      </p:sp>
      <p:pic>
        <p:nvPicPr>
          <p:cNvPr id="6147" name="Picture 3" descr="C:\Users\08G4\AppData\Local\Microsoft\Windows\Temporary Internet Files\Content.IE5\K0O7W0UI\MP900182546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449290"/>
            <a:ext cx="3808410" cy="25389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51" name="Picture 7" descr="C:\Users\08G4\AppData\Local\Microsoft\Windows\Temporary Internet Files\Content.IE5\AM1I8PN9\MP900178751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7689" y="1484784"/>
            <a:ext cx="3342261" cy="2233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52" name="Picture 8" descr="C:\Users\08G4\AppData\Local\Microsoft\Windows\Temporary Internet Files\Content.IE5\AM1I8PN9\MP90040331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59632" y="4265667"/>
            <a:ext cx="3342261" cy="22272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723387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1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1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1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1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147248" cy="1396775"/>
          </a:xfrm>
        </p:spPr>
        <p:txBody>
          <a:bodyPr/>
          <a:lstStyle/>
          <a:p>
            <a:r>
              <a:rPr lang="cs-CZ" b="1" i="1" dirty="0" smtClean="0">
                <a:solidFill>
                  <a:srgbClr val="FF0000"/>
                </a:solidFill>
              </a:rPr>
              <a:t>Co si neoblékneš v zimě?</a:t>
            </a:r>
            <a:endParaRPr lang="cs-CZ" b="1" i="1" dirty="0">
              <a:solidFill>
                <a:srgbClr val="FF0000"/>
              </a:solidFill>
            </a:endParaRPr>
          </a:p>
        </p:txBody>
      </p:sp>
      <p:pic>
        <p:nvPicPr>
          <p:cNvPr id="7173" name="Picture 5" descr="C:\Users\08G4\AppData\Local\Microsoft\Windows\Temporary Internet Files\Content.IE5\S7687CZ2\MC90033147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584494"/>
            <a:ext cx="1811337" cy="1387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5" name="Picture 7" descr="C:\Users\08G4\AppData\Local\Microsoft\Windows\Temporary Internet Files\Content.IE5\AM1I8PN9\MC90010077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7504" y="1396775"/>
            <a:ext cx="2035023" cy="21636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8" name="Picture 10" descr="C:\Users\08G4\AppData\Local\Microsoft\Windows\Temporary Internet Files\Content.IE5\K0O7W0UI\MC90036017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29837" y="4619883"/>
            <a:ext cx="1621226" cy="19079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80" name="Picture 12" descr="C:\Users\08G4\AppData\Local\Microsoft\Windows\Temporary Internet Files\Content.IE5\DE4CGPLA\MC90001341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75569" y="2971969"/>
            <a:ext cx="1550987" cy="17199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82" name="Picture 14" descr="C:\Users\08G4\AppData\Local\Microsoft\Windows\Temporary Internet Files\Content.IE5\S7687CZ2\MC90011347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35433" y="3846371"/>
            <a:ext cx="1243826" cy="25400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83" name="Picture 15" descr="C:\Users\08G4\AppData\Local\Microsoft\Windows\Temporary Internet Files\Content.IE5\DE4CGPLA\MC900360185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75388" y="1553191"/>
            <a:ext cx="1787525" cy="1806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84" name="Picture 16" descr="C:\Users\08G4\AppData\Local\Microsoft\Windows\Temporary Internet Files\Content.IE5\B1ZZZ9K9\MC900113450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9826" y="4308382"/>
            <a:ext cx="1912701" cy="2055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85" name="Picture 17" descr="C:\Users\08G4\AppData\Local\Microsoft\Windows\Temporary Internet Files\Content.IE5\S7687CZ2\MC900331480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12326" y="4941168"/>
            <a:ext cx="1255265" cy="1586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87" name="Picture 19" descr="C:\Users\08G4\AppData\Local\Microsoft\Windows\Temporary Internet Files\Content.IE5\DE4CGPLA\MC900305199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10207" y="2321325"/>
            <a:ext cx="1471613" cy="1825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88" name="Picture 20" descr="C:\Users\08G4\AppData\Local\Microsoft\Windows\Temporary Internet Files\Content.IE5\K0O7W0UI\MC900232965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99955" y="3560413"/>
            <a:ext cx="1681882" cy="12343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89" name="Picture 21" descr="C:\Users\08G4\AppData\Local\Microsoft\Windows\Temporary Internet Files\Content.IE5\YLI5B2P6\MC900252199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89153" y="1521232"/>
            <a:ext cx="1817688" cy="1266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2509524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718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71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71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2000"/>
                                        <p:tgtEl>
                                          <p:spTgt spid="718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/>
                                        <p:tgtEl>
                                          <p:spTgt spid="71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/>
                                        <p:tgtEl>
                                          <p:spTgt spid="71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1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2000"/>
                                        <p:tgtEl>
                                          <p:spTgt spid="718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000"/>
                                        <p:tgtEl>
                                          <p:spTgt spid="718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/>
                                        <p:tgtEl>
                                          <p:spTgt spid="718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Citace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Obrázky byly vytvořeny v otevřené galerii Microsoft </a:t>
            </a:r>
            <a:r>
              <a:rPr lang="cs-CZ" b="1" dirty="0" err="1" smtClean="0">
                <a:solidFill>
                  <a:schemeClr val="tx1"/>
                </a:solidFill>
              </a:rPr>
              <a:t>office</a:t>
            </a:r>
            <a:r>
              <a:rPr lang="cs-CZ" b="1" dirty="0" smtClean="0">
                <a:solidFill>
                  <a:schemeClr val="tx1"/>
                </a:solidFill>
              </a:rPr>
              <a:t>, 30. 11. 2011.</a:t>
            </a:r>
          </a:p>
          <a:p>
            <a:pPr marL="0" indent="0">
              <a:buNone/>
            </a:pPr>
            <a:endParaRPr lang="cs-CZ" b="1" dirty="0" smtClean="0">
              <a:solidFill>
                <a:schemeClr val="tx1"/>
              </a:solidFill>
            </a:endParaRPr>
          </a:p>
          <a:p>
            <a:r>
              <a:rPr lang="cs-CZ" b="1" dirty="0" smtClean="0">
                <a:solidFill>
                  <a:schemeClr val="tx1"/>
                </a:solidFill>
              </a:rPr>
              <a:t>Text je vytvořen autorem materiálu, 30. 11. 2011.</a:t>
            </a:r>
          </a:p>
          <a:p>
            <a:pPr marL="0" indent="0">
              <a:buNone/>
            </a:pPr>
            <a:endParaRPr lang="cs-CZ" b="1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558849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545</TotalTime>
  <Words>154</Words>
  <Application>Microsoft Office PowerPoint</Application>
  <PresentationFormat>Předvádění na obrazovce (4:3)</PresentationFormat>
  <Paragraphs>29</Paragraphs>
  <Slides>9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Exekutivní</vt:lpstr>
      <vt:lpstr>Snímek 1</vt:lpstr>
      <vt:lpstr>Anotace</vt:lpstr>
      <vt:lpstr>Označ obrázky, které nepatří k zimě.</vt:lpstr>
      <vt:lpstr>Příroda v zimě</vt:lpstr>
      <vt:lpstr>Mrzne, tvoří se led a rampouchy.</vt:lpstr>
      <vt:lpstr>Listnaté stromy jsou již holé.</vt:lpstr>
      <vt:lpstr>Zvířata si těžce hledají potravu.</vt:lpstr>
      <vt:lpstr>Co si neoblékneš v zimě?</vt:lpstr>
      <vt:lpstr>Citace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PC_2</cp:lastModifiedBy>
  <cp:revision>64</cp:revision>
  <dcterms:created xsi:type="dcterms:W3CDTF">2011-06-20T10:40:08Z</dcterms:created>
  <dcterms:modified xsi:type="dcterms:W3CDTF">2012-12-16T14:04:19Z</dcterms:modified>
</cp:coreProperties>
</file>