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4" r:id="rId8"/>
    <p:sldId id="267" r:id="rId9"/>
    <p:sldId id="270" r:id="rId10"/>
    <p:sldId id="268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 VY_32_Inovace_06: Prvouka 1. ročník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Dolní Benešov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Marcela </a:t>
          </a:r>
          <a:r>
            <a:rPr lang="cs-CZ" sz="2000" dirty="0" err="1" smtClean="0"/>
            <a:t>Halodová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 Zimní svátky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CZ.1.07/1.4.00/21.1262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5B1D095-D8A2-4884-B53D-225B19E16DCC}">
      <dgm:prSet custT="1"/>
      <dgm:spPr/>
      <dgm:t>
        <a:bodyPr/>
        <a:lstStyle/>
        <a:p>
          <a:pPr algn="l" rtl="0"/>
          <a:endParaRPr lang="cs-CZ" sz="2000" dirty="0"/>
        </a:p>
      </dgm:t>
    </dgm:pt>
    <dgm:pt modelId="{C085A066-0C81-413D-BF22-E3A70A0D7086}" type="parTrans" cxnId="{69F3CFB0-5575-42AB-A2AC-43EA4F69E2CB}">
      <dgm:prSet/>
      <dgm:spPr/>
      <dgm:t>
        <a:bodyPr/>
        <a:lstStyle/>
        <a:p>
          <a:endParaRPr lang="cs-CZ"/>
        </a:p>
      </dgm:t>
    </dgm:pt>
    <dgm:pt modelId="{3AE79575-5D9D-4E9F-80A1-EBED802AA858}" type="sibTrans" cxnId="{69F3CFB0-5575-42AB-A2AC-43EA4F69E2CB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6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6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6"/>
      <dgm:spPr/>
    </dgm:pt>
    <dgm:pt modelId="{A52A0455-90FF-4808-ABD0-F02540D31D5A}" type="pres">
      <dgm:prSet presAssocID="{D1B46980-6531-4606-95E6-44980827E919}" presName="circle2" presStyleLbl="node1" presStyleIdx="1" presStyleCnt="6"/>
      <dgm:spPr/>
    </dgm:pt>
    <dgm:pt modelId="{6140AFEC-043D-4C43-A2F9-D0F5331DF3A3}" type="pres">
      <dgm:prSet presAssocID="{D1B46980-6531-4606-95E6-44980827E919}" presName="rect2" presStyleLbl="alignAcc1" presStyleIdx="1" presStyleCnt="6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6"/>
      <dgm:spPr/>
    </dgm:pt>
    <dgm:pt modelId="{313FC574-E1CD-4FB4-B054-0B805CE0447D}" type="pres">
      <dgm:prSet presAssocID="{B651F6E3-6281-48DB-9319-2AEAFDAE7572}" presName="circle3" presStyleLbl="node1" presStyleIdx="2" presStyleCnt="6"/>
      <dgm:spPr/>
    </dgm:pt>
    <dgm:pt modelId="{619D679B-A015-4ECF-8348-D1034C574F40}" type="pres">
      <dgm:prSet presAssocID="{B651F6E3-6281-48DB-9319-2AEAFDAE7572}" presName="rect3" presStyleLbl="alignAcc1" presStyleIdx="2" presStyleCnt="6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6"/>
      <dgm:spPr/>
    </dgm:pt>
    <dgm:pt modelId="{FFC9F71D-1B4F-4AD9-A4A6-86ADEFC8AF5C}" type="pres">
      <dgm:prSet presAssocID="{D8197B8C-B260-4A16-BDF4-0947B075E274}" presName="circle4" presStyleLbl="node1" presStyleIdx="3" presStyleCnt="6"/>
      <dgm:spPr/>
    </dgm:pt>
    <dgm:pt modelId="{25B08C86-7E15-44DC-BE7F-FFB55DD49D12}" type="pres">
      <dgm:prSet presAssocID="{D8197B8C-B260-4A16-BDF4-0947B075E274}" presName="rect4" presStyleLbl="alignAcc1" presStyleIdx="3" presStyleCnt="6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6"/>
      <dgm:spPr/>
    </dgm:pt>
    <dgm:pt modelId="{EE85B701-7295-41C0-BA7A-34D3756A2AE6}" type="pres">
      <dgm:prSet presAssocID="{4C35D32F-0EAB-4CD7-82EE-45574DC2A586}" presName="circle5" presStyleLbl="node1" presStyleIdx="4" presStyleCnt="6"/>
      <dgm:spPr/>
    </dgm:pt>
    <dgm:pt modelId="{8BEBB6EC-1DAA-4CAC-8A25-BC0FCBD5DBD5}" type="pres">
      <dgm:prSet presAssocID="{4C35D32F-0EAB-4CD7-82EE-45574DC2A586}" presName="rect5" presStyleLbl="alignAcc1" presStyleIdx="4" presStyleCnt="6"/>
      <dgm:spPr/>
      <dgm:t>
        <a:bodyPr/>
        <a:lstStyle/>
        <a:p>
          <a:endParaRPr lang="cs-CZ"/>
        </a:p>
      </dgm:t>
    </dgm:pt>
    <dgm:pt modelId="{2B90CE93-A167-4CFF-8F04-ED7EDEE19E51}" type="pres">
      <dgm:prSet presAssocID="{35B1D095-D8A2-4884-B53D-225B19E16DCC}" presName="vertSpace6" presStyleLbl="node1" presStyleIdx="4" presStyleCnt="6"/>
      <dgm:spPr/>
    </dgm:pt>
    <dgm:pt modelId="{ADB44F50-5B75-4AFE-9989-93658922D890}" type="pres">
      <dgm:prSet presAssocID="{35B1D095-D8A2-4884-B53D-225B19E16DCC}" presName="circle6" presStyleLbl="node1" presStyleIdx="5" presStyleCnt="6"/>
      <dgm:spPr/>
    </dgm:pt>
    <dgm:pt modelId="{BDEDF571-F78E-4333-A48F-BE720580C707}" type="pres">
      <dgm:prSet presAssocID="{35B1D095-D8A2-4884-B53D-225B19E16DCC}" presName="rect6" presStyleLbl="alignAcc1" presStyleIdx="5" presStyleCnt="6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66880E0-4F76-4FD6-834A-B889DB8493A3}" type="pres">
      <dgm:prSet presAssocID="{35B1D095-D8A2-4884-B53D-225B19E16DCC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0CAE7FD6-1489-4871-93A6-E16038E0C6B6}" type="presOf" srcId="{D8197B8C-B260-4A16-BDF4-0947B075E274}" destId="{25B08C86-7E15-44DC-BE7F-FFB55DD49D12}" srcOrd="0" destOrd="0" presId="urn:microsoft.com/office/officeart/2005/8/layout/target3"/>
    <dgm:cxn modelId="{B9ACE6B4-C583-498F-BE45-2C6D135B1956}" type="presOf" srcId="{4C35D32F-0EAB-4CD7-82EE-45574DC2A586}" destId="{8BEBB6EC-1DAA-4CAC-8A25-BC0FCBD5DBD5}" srcOrd="0" destOrd="0" presId="urn:microsoft.com/office/officeart/2005/8/layout/target3"/>
    <dgm:cxn modelId="{07E33D87-170B-44A6-865E-D48EBDDB602B}" type="presOf" srcId="{4C35D32F-0EAB-4CD7-82EE-45574DC2A586}" destId="{890E4F0B-2866-4A3F-A3C7-2A14B1797930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CA708599-D220-4A39-BE3D-C699FFC29BDD}" type="presOf" srcId="{D1D4F407-5343-4D3F-B5B9-D407B03CAEB4}" destId="{D005CE8C-CC26-4C3E-AC11-E15060ECD759}" srcOrd="0" destOrd="0" presId="urn:microsoft.com/office/officeart/2005/8/layout/target3"/>
    <dgm:cxn modelId="{B2E2071D-CBD6-4690-AF07-9E7B23518BE2}" type="presOf" srcId="{35B1D095-D8A2-4884-B53D-225B19E16DCC}" destId="{A66880E0-4F76-4FD6-834A-B889DB8493A3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FB21B5E7-B8C9-43EE-ADAE-9DB4F6FC6F16}" type="presOf" srcId="{D1B46980-6531-4606-95E6-44980827E919}" destId="{6140AFEC-043D-4C43-A2F9-D0F5331DF3A3}" srcOrd="0" destOrd="0" presId="urn:microsoft.com/office/officeart/2005/8/layout/target3"/>
    <dgm:cxn modelId="{C5647709-B17B-4217-A34B-72E50C6CC46B}" type="presOf" srcId="{D8197B8C-B260-4A16-BDF4-0947B075E274}" destId="{5A5FFA88-C948-4069-8E93-59FA12366E83}" srcOrd="1" destOrd="0" presId="urn:microsoft.com/office/officeart/2005/8/layout/target3"/>
    <dgm:cxn modelId="{00568CFD-3FBF-4D08-BE98-F06015AB7E88}" type="presOf" srcId="{35B1D095-D8A2-4884-B53D-225B19E16DCC}" destId="{BDEDF571-F78E-4333-A48F-BE720580C707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13691204-29F2-4F33-955D-62A3D16ABA7F}" type="presOf" srcId="{D1D4F407-5343-4D3F-B5B9-D407B03CAEB4}" destId="{AED2198E-93D5-4001-81B4-73124B309672}" srcOrd="1" destOrd="0" presId="urn:microsoft.com/office/officeart/2005/8/layout/target3"/>
    <dgm:cxn modelId="{69F3CFB0-5575-42AB-A2AC-43EA4F69E2CB}" srcId="{757F3AB3-0718-4624-B441-E567A8F0AB56}" destId="{35B1D095-D8A2-4884-B53D-225B19E16DCC}" srcOrd="5" destOrd="0" parTransId="{C085A066-0C81-413D-BF22-E3A70A0D7086}" sibTransId="{3AE79575-5D9D-4E9F-80A1-EBED802AA858}"/>
    <dgm:cxn modelId="{23EB2AB5-EDF4-4AB6-8F88-B81FF80CF62F}" type="presOf" srcId="{B651F6E3-6281-48DB-9319-2AEAFDAE7572}" destId="{619D679B-A015-4ECF-8348-D1034C574F40}" srcOrd="0" destOrd="0" presId="urn:microsoft.com/office/officeart/2005/8/layout/target3"/>
    <dgm:cxn modelId="{35F41EB3-D69B-4BD2-ADE6-9BD5B9C89B5A}" type="presOf" srcId="{D1B46980-6531-4606-95E6-44980827E919}" destId="{2BE915AB-18AA-4053-B92C-3BFC9ED204BB}" srcOrd="1" destOrd="0" presId="urn:microsoft.com/office/officeart/2005/8/layout/target3"/>
    <dgm:cxn modelId="{364B4E9B-0DF4-402F-841C-C7B20C8EA1C9}" type="presOf" srcId="{757F3AB3-0718-4624-B441-E567A8F0AB56}" destId="{333A1088-737F-45CB-B68E-254E46348037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633877CB-53B1-4DC4-B826-FCEF5BE78007}" type="presOf" srcId="{B651F6E3-6281-48DB-9319-2AEAFDAE7572}" destId="{6BB5E863-4638-4E1D-BFDE-399D028AC4ED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2C033AFD-C29D-482D-8365-C5E779B65DC2}" type="presParOf" srcId="{333A1088-737F-45CB-B68E-254E46348037}" destId="{F5ABB229-8D3B-4694-996A-96F23CF14429}" srcOrd="0" destOrd="0" presId="urn:microsoft.com/office/officeart/2005/8/layout/target3"/>
    <dgm:cxn modelId="{1AC43D1C-745D-4553-AE9B-31091F00E76A}" type="presParOf" srcId="{333A1088-737F-45CB-B68E-254E46348037}" destId="{F41139FD-01EE-4571-8B17-4FB00FC51163}" srcOrd="1" destOrd="0" presId="urn:microsoft.com/office/officeart/2005/8/layout/target3"/>
    <dgm:cxn modelId="{7F3B470D-AA6A-4A8C-901C-3632FCC693DB}" type="presParOf" srcId="{333A1088-737F-45CB-B68E-254E46348037}" destId="{D005CE8C-CC26-4C3E-AC11-E15060ECD759}" srcOrd="2" destOrd="0" presId="urn:microsoft.com/office/officeart/2005/8/layout/target3"/>
    <dgm:cxn modelId="{72D33243-E12C-419B-9EB4-2189D1343815}" type="presParOf" srcId="{333A1088-737F-45CB-B68E-254E46348037}" destId="{2C702D82-9B77-49B7-9568-BB8EB47C3372}" srcOrd="3" destOrd="0" presId="urn:microsoft.com/office/officeart/2005/8/layout/target3"/>
    <dgm:cxn modelId="{AB102910-5991-4C12-864B-454B0C8CD94E}" type="presParOf" srcId="{333A1088-737F-45CB-B68E-254E46348037}" destId="{A52A0455-90FF-4808-ABD0-F02540D31D5A}" srcOrd="4" destOrd="0" presId="urn:microsoft.com/office/officeart/2005/8/layout/target3"/>
    <dgm:cxn modelId="{127C3D15-78C3-4007-8E20-D140525ECCB9}" type="presParOf" srcId="{333A1088-737F-45CB-B68E-254E46348037}" destId="{6140AFEC-043D-4C43-A2F9-D0F5331DF3A3}" srcOrd="5" destOrd="0" presId="urn:microsoft.com/office/officeart/2005/8/layout/target3"/>
    <dgm:cxn modelId="{7BB24125-4DA1-4AD3-90E8-ED206A74732E}" type="presParOf" srcId="{333A1088-737F-45CB-B68E-254E46348037}" destId="{9358AC05-5D7D-4327-9F80-1AD486AEA664}" srcOrd="6" destOrd="0" presId="urn:microsoft.com/office/officeart/2005/8/layout/target3"/>
    <dgm:cxn modelId="{C80F1862-1A52-4048-84BA-C7BA2D41051C}" type="presParOf" srcId="{333A1088-737F-45CB-B68E-254E46348037}" destId="{313FC574-E1CD-4FB4-B054-0B805CE0447D}" srcOrd="7" destOrd="0" presId="urn:microsoft.com/office/officeart/2005/8/layout/target3"/>
    <dgm:cxn modelId="{C8E88080-8CEE-4C02-8EF8-E02978B5F5B7}" type="presParOf" srcId="{333A1088-737F-45CB-B68E-254E46348037}" destId="{619D679B-A015-4ECF-8348-D1034C574F40}" srcOrd="8" destOrd="0" presId="urn:microsoft.com/office/officeart/2005/8/layout/target3"/>
    <dgm:cxn modelId="{E9CF19E4-7A73-40EF-AED0-BE32F7424B1C}" type="presParOf" srcId="{333A1088-737F-45CB-B68E-254E46348037}" destId="{322283A8-4A27-4CDA-BAE3-F381106A9174}" srcOrd="9" destOrd="0" presId="urn:microsoft.com/office/officeart/2005/8/layout/target3"/>
    <dgm:cxn modelId="{C689F4BA-8D98-4A43-BFFF-0FB35C27DE19}" type="presParOf" srcId="{333A1088-737F-45CB-B68E-254E46348037}" destId="{FFC9F71D-1B4F-4AD9-A4A6-86ADEFC8AF5C}" srcOrd="10" destOrd="0" presId="urn:microsoft.com/office/officeart/2005/8/layout/target3"/>
    <dgm:cxn modelId="{90A08078-6DEA-482C-A9F7-D4AAF05B51EE}" type="presParOf" srcId="{333A1088-737F-45CB-B68E-254E46348037}" destId="{25B08C86-7E15-44DC-BE7F-FFB55DD49D12}" srcOrd="11" destOrd="0" presId="urn:microsoft.com/office/officeart/2005/8/layout/target3"/>
    <dgm:cxn modelId="{6CC1CC27-47BA-4FE8-A8D2-864BFEAA5630}" type="presParOf" srcId="{333A1088-737F-45CB-B68E-254E46348037}" destId="{76644BE8-9D7C-4C09-B250-3D10AF48CBB7}" srcOrd="12" destOrd="0" presId="urn:microsoft.com/office/officeart/2005/8/layout/target3"/>
    <dgm:cxn modelId="{A5D8A2FB-2AD9-48D2-8F2A-672CBACCEC27}" type="presParOf" srcId="{333A1088-737F-45CB-B68E-254E46348037}" destId="{EE85B701-7295-41C0-BA7A-34D3756A2AE6}" srcOrd="13" destOrd="0" presId="urn:microsoft.com/office/officeart/2005/8/layout/target3"/>
    <dgm:cxn modelId="{45D371CA-2223-48FB-9E62-425191484C6A}" type="presParOf" srcId="{333A1088-737F-45CB-B68E-254E46348037}" destId="{8BEBB6EC-1DAA-4CAC-8A25-BC0FCBD5DBD5}" srcOrd="14" destOrd="0" presId="urn:microsoft.com/office/officeart/2005/8/layout/target3"/>
    <dgm:cxn modelId="{9AA090E2-85B0-4931-85EC-0CA9BDFFC17B}" type="presParOf" srcId="{333A1088-737F-45CB-B68E-254E46348037}" destId="{2B90CE93-A167-4CFF-8F04-ED7EDEE19E51}" srcOrd="15" destOrd="0" presId="urn:microsoft.com/office/officeart/2005/8/layout/target3"/>
    <dgm:cxn modelId="{0E2A9AC3-0EA2-4A80-9BF9-00C926DD19B6}" type="presParOf" srcId="{333A1088-737F-45CB-B68E-254E46348037}" destId="{ADB44F50-5B75-4AFE-9989-93658922D890}" srcOrd="16" destOrd="0" presId="urn:microsoft.com/office/officeart/2005/8/layout/target3"/>
    <dgm:cxn modelId="{E3660259-EDBA-4211-A143-148264A43BF4}" type="presParOf" srcId="{333A1088-737F-45CB-B68E-254E46348037}" destId="{BDEDF571-F78E-4333-A48F-BE720580C707}" srcOrd="17" destOrd="0" presId="urn:microsoft.com/office/officeart/2005/8/layout/target3"/>
    <dgm:cxn modelId="{6A08DA88-C80E-40F5-A60D-F0831AACDD5F}" type="presParOf" srcId="{333A1088-737F-45CB-B68E-254E46348037}" destId="{AED2198E-93D5-4001-81B4-73124B309672}" srcOrd="18" destOrd="0" presId="urn:microsoft.com/office/officeart/2005/8/layout/target3"/>
    <dgm:cxn modelId="{226F7CF4-0049-4B68-878A-52D33C43588D}" type="presParOf" srcId="{333A1088-737F-45CB-B68E-254E46348037}" destId="{2BE915AB-18AA-4053-B92C-3BFC9ED204BB}" srcOrd="19" destOrd="0" presId="urn:microsoft.com/office/officeart/2005/8/layout/target3"/>
    <dgm:cxn modelId="{9684DBD9-3BA4-4E1E-AC5D-BF6B716B1C14}" type="presParOf" srcId="{333A1088-737F-45CB-B68E-254E46348037}" destId="{6BB5E863-4638-4E1D-BFDE-399D028AC4ED}" srcOrd="20" destOrd="0" presId="urn:microsoft.com/office/officeart/2005/8/layout/target3"/>
    <dgm:cxn modelId="{9938B355-9276-4CF2-8F56-104D403529C5}" type="presParOf" srcId="{333A1088-737F-45CB-B68E-254E46348037}" destId="{5A5FFA88-C948-4069-8E93-59FA12366E83}" srcOrd="21" destOrd="0" presId="urn:microsoft.com/office/officeart/2005/8/layout/target3"/>
    <dgm:cxn modelId="{8A4A29C6-93F0-4DF0-BB3C-BC12C1B4B117}" type="presParOf" srcId="{333A1088-737F-45CB-B68E-254E46348037}" destId="{890E4F0B-2866-4A3F-A3C7-2A14B1797930}" srcOrd="22" destOrd="0" presId="urn:microsoft.com/office/officeart/2005/8/layout/target3"/>
    <dgm:cxn modelId="{D42CCE2A-46BD-4145-8791-92D813AF38B2}" type="presParOf" srcId="{333A1088-737F-45CB-B68E-254E46348037}" destId="{A66880E0-4F76-4FD6-834A-B889DB8493A3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Dolní Benešov</a:t>
          </a:r>
          <a:endParaRPr lang="cs-CZ" sz="2000" kern="1200" dirty="0"/>
        </a:p>
      </dsp:txBody>
      <dsp:txXfrm>
        <a:off x="1258000" y="0"/>
        <a:ext cx="6498543" cy="318465"/>
      </dsp:txXfrm>
    </dsp:sp>
    <dsp:sp modelId="{A52A0455-90FF-4808-ABD0-F02540D31D5A}">
      <dsp:nvSpPr>
        <dsp:cNvPr id="0" name=""/>
        <dsp:cNvSpPr/>
      </dsp:nvSpPr>
      <dsp:spPr>
        <a:xfrm>
          <a:off x="222925" y="318465"/>
          <a:ext cx="2101863" cy="210186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318465"/>
          <a:ext cx="6498543" cy="210186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Marcela </a:t>
          </a:r>
          <a:r>
            <a:rPr lang="cs-CZ" sz="2000" kern="1200" dirty="0" err="1" smtClean="0"/>
            <a:t>Halodová</a:t>
          </a:r>
          <a:endParaRPr lang="cs-CZ" sz="2000" kern="1200" dirty="0"/>
        </a:p>
      </dsp:txBody>
      <dsp:txXfrm>
        <a:off x="1273857" y="318465"/>
        <a:ext cx="6498543" cy="318465"/>
      </dsp:txXfrm>
    </dsp:sp>
    <dsp:sp modelId="{313FC574-E1CD-4FB4-B054-0B805CE0447D}">
      <dsp:nvSpPr>
        <dsp:cNvPr id="0" name=""/>
        <dsp:cNvSpPr/>
      </dsp:nvSpPr>
      <dsp:spPr>
        <a:xfrm>
          <a:off x="445850" y="636930"/>
          <a:ext cx="1656012" cy="16560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636930"/>
          <a:ext cx="6498543" cy="16560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 VY_32_Inovace_06: Prvouka 1. ročník</a:t>
          </a:r>
          <a:endParaRPr lang="cs-CZ" sz="2000" kern="1200" dirty="0"/>
        </a:p>
      </dsp:txBody>
      <dsp:txXfrm>
        <a:off x="1273857" y="636930"/>
        <a:ext cx="6498543" cy="318462"/>
      </dsp:txXfrm>
    </dsp:sp>
    <dsp:sp modelId="{FFC9F71D-1B4F-4AD9-A4A6-86ADEFC8AF5C}">
      <dsp:nvSpPr>
        <dsp:cNvPr id="0" name=""/>
        <dsp:cNvSpPr/>
      </dsp:nvSpPr>
      <dsp:spPr>
        <a:xfrm>
          <a:off x="668774" y="955392"/>
          <a:ext cx="1210164" cy="121016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955392"/>
          <a:ext cx="6498543" cy="12101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 Zimní svátky</a:t>
          </a:r>
          <a:endParaRPr lang="cs-CZ" sz="2000" kern="1200" dirty="0"/>
        </a:p>
      </dsp:txBody>
      <dsp:txXfrm>
        <a:off x="1273857" y="955392"/>
        <a:ext cx="6498543" cy="318465"/>
      </dsp:txXfrm>
    </dsp:sp>
    <dsp:sp modelId="{EE85B701-7295-41C0-BA7A-34D3756A2AE6}">
      <dsp:nvSpPr>
        <dsp:cNvPr id="0" name=""/>
        <dsp:cNvSpPr/>
      </dsp:nvSpPr>
      <dsp:spPr>
        <a:xfrm>
          <a:off x="891700" y="1273857"/>
          <a:ext cx="764313" cy="76431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273857"/>
          <a:ext cx="6498543" cy="76431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CZ.1.07/1.4.00/21.1262</a:t>
          </a:r>
          <a:endParaRPr lang="cs-CZ" sz="2000" kern="1200" dirty="0"/>
        </a:p>
      </dsp:txBody>
      <dsp:txXfrm>
        <a:off x="1273857" y="1273857"/>
        <a:ext cx="6498543" cy="318465"/>
      </dsp:txXfrm>
    </dsp:sp>
    <dsp:sp modelId="{ADB44F50-5B75-4AFE-9989-93658922D890}">
      <dsp:nvSpPr>
        <dsp:cNvPr id="0" name=""/>
        <dsp:cNvSpPr/>
      </dsp:nvSpPr>
      <dsp:spPr>
        <a:xfrm>
          <a:off x="1114625" y="1592322"/>
          <a:ext cx="318462" cy="31846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DEDF571-F78E-4333-A48F-BE720580C707}">
      <dsp:nvSpPr>
        <dsp:cNvPr id="0" name=""/>
        <dsp:cNvSpPr/>
      </dsp:nvSpPr>
      <dsp:spPr>
        <a:xfrm>
          <a:off x="1273857" y="1592322"/>
          <a:ext cx="6498543" cy="31846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/>
        </a:p>
      </dsp:txBody>
      <dsp:txXfrm>
        <a:off x="1273857" y="1592322"/>
        <a:ext cx="6498543" cy="31846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10.6.2012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10.6.2012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10.6.2012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10.6.2012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10.6.2012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10.6.2012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10.6.2012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10.6.2012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10.6.2012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10.6.2012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10.6.2012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10.6.2012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wmf"/><Relationship Id="rId4" Type="http://schemas.openxmlformats.org/officeDocument/2006/relationships/image" Target="../media/image4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wmf"/><Relationship Id="rId5" Type="http://schemas.openxmlformats.org/officeDocument/2006/relationships/image" Target="../media/image14.wmf"/><Relationship Id="rId4" Type="http://schemas.openxmlformats.org/officeDocument/2006/relationships/image" Target="../media/image13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wmf"/><Relationship Id="rId4" Type="http://schemas.openxmlformats.org/officeDocument/2006/relationships/image" Target="../media/image2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59486285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506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800" b="1" dirty="0" smtClean="0"/>
              <a:t>Anotace</a:t>
            </a:r>
            <a:endParaRPr lang="cs-CZ" sz="48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Žáci vyprávějí podle obrázků o Mikuláši a Vánocích a přípravě na ně. Seznamují se i s jinými postavami přinášejícími dárky.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Správné řešení se objeví po kliknutí.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759384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b="1" i="1" dirty="0" smtClean="0">
                <a:solidFill>
                  <a:srgbClr val="FF0000"/>
                </a:solidFill>
              </a:rPr>
              <a:t>Slavíme Mikuláše</a:t>
            </a:r>
            <a:endParaRPr lang="cs-CZ" sz="5400" b="1" i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465347"/>
            <a:ext cx="8363272" cy="5151692"/>
          </a:xfrm>
        </p:spPr>
        <p:txBody>
          <a:bodyPr/>
          <a:lstStyle/>
          <a:p>
            <a:pPr marL="0" indent="0">
              <a:buNone/>
            </a:pPr>
            <a:r>
              <a:rPr lang="cs-CZ" b="1" dirty="0" smtClean="0">
                <a:solidFill>
                  <a:srgbClr val="0070C0"/>
                </a:solidFill>
              </a:rPr>
              <a:t>Jak vypadá Mikuláš?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rgbClr val="0070C0"/>
                </a:solidFill>
              </a:rPr>
              <a:t>Co mu nesmí chybět?</a:t>
            </a:r>
            <a:endParaRPr lang="cs-CZ" b="1" dirty="0">
              <a:solidFill>
                <a:srgbClr val="0070C0"/>
              </a:solidFill>
            </a:endParaRPr>
          </a:p>
        </p:txBody>
      </p:sp>
      <p:pic>
        <p:nvPicPr>
          <p:cNvPr id="1026" name="Picture 2" descr="C:\Users\08G4\AppData\Local\Microsoft\Windows\Temporary Internet Files\Content.IE5\YLI5B2P6\MC90043346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4362" y="1223511"/>
            <a:ext cx="3524127" cy="56344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08G4\AppData\Local\Microsoft\Windows\Temporary Internet Files\Content.IE5\B1ZZZ9K9\MC900433492[1].wm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171308"/>
            <a:ext cx="4714491" cy="2998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08G4\AppData\Local\Microsoft\Windows\Temporary Internet Files\Content.IE5\AM1I8PN9\MC900331624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3420000">
            <a:off x="4300309" y="2288062"/>
            <a:ext cx="1319213" cy="3013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C:\Users\08G4\AppData\Local\Microsoft\Windows\Temporary Internet Files\Content.IE5\AM1I8PN9\MC900352182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952" y="1259936"/>
            <a:ext cx="1436688" cy="1782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4605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20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0" dur="2000" fill="hold"/>
                                        <p:tgtEl>
                                          <p:spTgt spid="102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i="1" dirty="0" smtClean="0">
                <a:solidFill>
                  <a:srgbClr val="FF0000"/>
                </a:solidFill>
              </a:rPr>
              <a:t>S kým chodí Mikuláš?</a:t>
            </a:r>
            <a:endParaRPr lang="cs-CZ" b="1" i="1" dirty="0">
              <a:solidFill>
                <a:srgbClr val="FF0000"/>
              </a:solidFill>
            </a:endParaRPr>
          </a:p>
        </p:txBody>
      </p:sp>
      <p:pic>
        <p:nvPicPr>
          <p:cNvPr id="2051" name="Picture 3" descr="C:\Users\08G4\AppData\Local\Microsoft\Windows\Temporary Internet Files\Content.IE5\DE4CGPLA\MC90037041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1411234"/>
            <a:ext cx="3600400" cy="5413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C:\Users\08G4\AppData\Local\Microsoft\Windows\Temporary Internet Files\Content.IE5\B1ZZZ9K9\MC900389182[1].wm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905893"/>
            <a:ext cx="3936072" cy="4952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5340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20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800" b="1" i="1" dirty="0" smtClean="0">
                <a:solidFill>
                  <a:srgbClr val="FF0000"/>
                </a:solidFill>
              </a:rPr>
              <a:t>Vánoce se blíží…</a:t>
            </a:r>
            <a:endParaRPr lang="cs-CZ" sz="4800" b="1" i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412776"/>
            <a:ext cx="8229600" cy="485740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dirty="0" smtClean="0">
                <a:solidFill>
                  <a:srgbClr val="0070C0"/>
                </a:solidFill>
              </a:rPr>
              <a:t>Jak se připravujete na Vánoce?</a:t>
            </a:r>
          </a:p>
          <a:p>
            <a:pPr marL="0" indent="0">
              <a:buNone/>
            </a:pPr>
            <a:r>
              <a:rPr lang="cs-CZ" sz="2800" dirty="0" smtClean="0">
                <a:solidFill>
                  <a:srgbClr val="0070C0"/>
                </a:solidFill>
              </a:rPr>
              <a:t>Co ještě děláte?</a:t>
            </a:r>
            <a:endParaRPr lang="cs-CZ" sz="2800" dirty="0">
              <a:solidFill>
                <a:srgbClr val="0070C0"/>
              </a:solidFill>
            </a:endParaRPr>
          </a:p>
        </p:txBody>
      </p:sp>
      <p:pic>
        <p:nvPicPr>
          <p:cNvPr id="3074" name="Picture 2" descr="C:\Users\08G4\AppData\Local\Microsoft\Windows\Temporary Internet Files\Content.IE5\XEN5TZ7Z\MC90018307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8975" y="3717032"/>
            <a:ext cx="2748770" cy="2962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08G4\AppData\Local\Microsoft\Windows\Temporary Internet Files\Content.IE5\XEN5TZ7Z\MP900422514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2006" y="1351148"/>
            <a:ext cx="3784490" cy="47317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08G4\AppData\Local\Microsoft\Windows\Temporary Internet Files\Content.IE5\JNS25YUC\MC900435452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764" y="2492896"/>
            <a:ext cx="2077211" cy="22428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71489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8" name="Picture 10" descr="C:\Users\08G4\AppData\Local\Microsoft\Windows\Temporary Internet Files\Content.IE5\JNS25YUC\MP900399658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1844824"/>
            <a:ext cx="5401698" cy="4320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C:\Users\08G4\AppData\Local\Microsoft\Windows\Temporary Internet Files\Content.IE5\JNS25YUC\MP900400148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495" y="404664"/>
            <a:ext cx="2930386" cy="41259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1" name="Picture 13" descr="C:\Users\08G4\AppData\Local\Microsoft\Windows\Temporary Internet Files\Content.IE5\YLI5B2P6\MC90029066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9093" y="404664"/>
            <a:ext cx="1231628" cy="12356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C:\Users\08G4\AppData\Local\Microsoft\Windows\Temporary Internet Files\Content.IE5\JNS25YUC\MC900290661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8107" y="116632"/>
            <a:ext cx="1103463" cy="1029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3" name="Picture 15" descr="C:\Users\08G4\AppData\Local\Microsoft\Windows\Temporary Internet Files\Content.IE5\JNS25YUC\MC900290659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9641" y="5639057"/>
            <a:ext cx="1065907" cy="10524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65942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193663"/>
            <a:ext cx="8280920" cy="1584177"/>
          </a:xfrm>
        </p:spPr>
        <p:txBody>
          <a:bodyPr>
            <a:normAutofit fontScale="90000"/>
          </a:bodyPr>
          <a:lstStyle/>
          <a:p>
            <a:pPr algn="l"/>
            <a:r>
              <a:rPr lang="cs-CZ" b="1" i="1" dirty="0">
                <a:solidFill>
                  <a:srgbClr val="FF0000"/>
                </a:solidFill>
                <a:latin typeface="Arial Black" pitchFamily="34" charset="0"/>
              </a:rPr>
              <a:t> </a:t>
            </a:r>
            <a:r>
              <a:rPr lang="cs-CZ" b="1" i="1" dirty="0" smtClean="0">
                <a:solidFill>
                  <a:srgbClr val="FF0000"/>
                </a:solidFill>
                <a:latin typeface="Arial Black" pitchFamily="34" charset="0"/>
              </a:rPr>
              <a:t>  </a:t>
            </a:r>
            <a:r>
              <a:rPr lang="cs-CZ" sz="5300" b="1" i="1" dirty="0" smtClean="0">
                <a:solidFill>
                  <a:srgbClr val="FF0000"/>
                </a:solidFill>
                <a:latin typeface="Arial Black" pitchFamily="34" charset="0"/>
              </a:rPr>
              <a:t>A přichází Ježíšek… </a:t>
            </a:r>
            <a:r>
              <a:rPr lang="cs-CZ" sz="3600" b="1" i="1" dirty="0" smtClean="0">
                <a:solidFill>
                  <a:srgbClr val="FF0000"/>
                </a:solidFill>
                <a:latin typeface="Arial Black" pitchFamily="34" charset="0"/>
              </a:rPr>
              <a:t>Co děláte před rozdáváním dárků? A co potom?</a:t>
            </a:r>
            <a:endParaRPr lang="cs-CZ" sz="3600" b="1" i="1" dirty="0">
              <a:solidFill>
                <a:srgbClr val="FF0000"/>
              </a:solidFill>
              <a:latin typeface="Arial Black" pitchFamily="34" charset="0"/>
            </a:endParaRPr>
          </a:p>
        </p:txBody>
      </p:sp>
      <p:pic>
        <p:nvPicPr>
          <p:cNvPr id="4098" name="Picture 2" descr="C:\Users\08G4\AppData\Local\Microsoft\Windows\Temporary Internet Files\Content.IE5\B1ZZZ9K9\MP900440281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916832"/>
            <a:ext cx="3184946" cy="47774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0" name="Picture 14" descr="C:\Users\08G4\AppData\Local\Microsoft\Windows\Temporary Internet Files\Content.IE5\YLI5B2P6\MP900422598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3313" y="3209430"/>
            <a:ext cx="5229275" cy="3484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08G4\AppData\Local\Microsoft\Windows\Temporary Internet Files\Content.IE5\XEN5TZ7Z\MC900215212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220000">
            <a:off x="7181439" y="1354676"/>
            <a:ext cx="1815033" cy="1710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77064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307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4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b="1" i="1" dirty="0" smtClean="0">
                <a:solidFill>
                  <a:srgbClr val="FF0000"/>
                </a:solidFill>
              </a:rPr>
              <a:t>A jak je to ve světě? Kdo naděluje dárky?</a:t>
            </a:r>
            <a:endParaRPr lang="cs-CZ" b="1" i="1" dirty="0">
              <a:solidFill>
                <a:srgbClr val="FF0000"/>
              </a:solidFill>
            </a:endParaRPr>
          </a:p>
        </p:txBody>
      </p:sp>
      <p:pic>
        <p:nvPicPr>
          <p:cNvPr id="2053" name="Picture 5" descr="C:\Users\08G4\AppData\Local\Microsoft\Windows\Temporary Internet Files\Content.IE5\DE4CGPLA\MP900446409[1]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2772096"/>
            <a:ext cx="4494685" cy="2886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08G4\AppData\Local\Microsoft\Windows\Temporary Internet Files\Content.IE5\K0O7W0UI\MP900431277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679830"/>
            <a:ext cx="3621810" cy="2993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6580134" y="5977735"/>
            <a:ext cx="127996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/>
              <a:t>Santa </a:t>
            </a:r>
            <a:r>
              <a:rPr lang="cs-CZ" b="1" dirty="0" err="1" smtClean="0"/>
              <a:t>Claus</a:t>
            </a:r>
            <a:endParaRPr lang="cs-CZ" b="1" dirty="0" smtClean="0"/>
          </a:p>
          <a:p>
            <a:r>
              <a:rPr lang="cs-CZ" b="1" dirty="0" smtClean="0"/>
              <a:t>       USA</a:t>
            </a:r>
            <a:endParaRPr lang="cs-CZ" b="1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4889180"/>
            <a:ext cx="1292225" cy="1963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 descr="C:\Users\08G4\AppData\Local\Microsoft\Windows\Temporary Internet Files\Content.IE5\K0O7W0UI\MC900412678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7859" y="1094005"/>
            <a:ext cx="1372241" cy="11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55877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631449" y="-3676426"/>
            <a:ext cx="2928375" cy="78506"/>
          </a:xfrm>
        </p:spPr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/>
            </a:r>
            <a:br>
              <a:rPr lang="cs-CZ" b="1" dirty="0" smtClean="0">
                <a:solidFill>
                  <a:srgbClr val="FF0000"/>
                </a:solidFill>
              </a:rPr>
            </a:br>
            <a:endParaRPr lang="cs-CZ" b="1" dirty="0">
              <a:solidFill>
                <a:srgbClr val="FF0000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492" y="620688"/>
            <a:ext cx="2496278" cy="37444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3076" y="261550"/>
            <a:ext cx="3066542" cy="31683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Obdélník 3"/>
          <p:cNvSpPr/>
          <p:nvPr/>
        </p:nvSpPr>
        <p:spPr>
          <a:xfrm>
            <a:off x="639370" y="4869160"/>
            <a:ext cx="226538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 err="1" smtClean="0"/>
              <a:t>Weihnachtsmann</a:t>
            </a:r>
            <a:endParaRPr lang="cs-CZ" b="1" dirty="0" smtClean="0"/>
          </a:p>
          <a:p>
            <a:r>
              <a:rPr lang="cs-CZ" b="1" dirty="0"/>
              <a:t> </a:t>
            </a:r>
            <a:r>
              <a:rPr lang="cs-CZ" b="1" dirty="0" smtClean="0"/>
              <a:t>      Německo                          </a:t>
            </a:r>
            <a:endParaRPr lang="cs-CZ" b="1" dirty="0"/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0151" y="3805259"/>
            <a:ext cx="3657164" cy="18945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Obdélník 9"/>
          <p:cNvSpPr/>
          <p:nvPr/>
        </p:nvSpPr>
        <p:spPr>
          <a:xfrm>
            <a:off x="6016347" y="5699853"/>
            <a:ext cx="121994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/>
              <a:t>Děda </a:t>
            </a:r>
            <a:r>
              <a:rPr lang="cs-CZ" b="1" dirty="0" smtClean="0"/>
              <a:t>Mráz</a:t>
            </a:r>
          </a:p>
          <a:p>
            <a:r>
              <a:rPr lang="cs-CZ" b="1" dirty="0" smtClean="0"/>
              <a:t>    Rusko</a:t>
            </a:r>
            <a:endParaRPr lang="cs-CZ" b="1" dirty="0"/>
          </a:p>
        </p:txBody>
      </p:sp>
      <p:sp>
        <p:nvSpPr>
          <p:cNvPr id="11" name="Obdélník 10"/>
          <p:cNvSpPr/>
          <p:nvPr/>
        </p:nvSpPr>
        <p:spPr>
          <a:xfrm>
            <a:off x="7236296" y="2865690"/>
            <a:ext cx="140493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/>
              <a:t>Skřítek </a:t>
            </a:r>
            <a:r>
              <a:rPr lang="cs-CZ" b="1" dirty="0" err="1" smtClean="0"/>
              <a:t>Nisse</a:t>
            </a:r>
            <a:endParaRPr lang="cs-CZ" b="1" dirty="0" smtClean="0"/>
          </a:p>
          <a:p>
            <a:r>
              <a:rPr lang="cs-CZ" b="1" dirty="0" smtClean="0"/>
              <a:t>     Norsko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3925748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0" grpId="0"/>
      <p:bldP spid="1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556792"/>
            <a:ext cx="8229600" cy="4525963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dirty="0" smtClean="0"/>
              <a:t>Obrázky byly použity v otevřené galerii Microsoft </a:t>
            </a:r>
            <a:r>
              <a:rPr lang="cs-CZ" dirty="0" err="1" smtClean="0"/>
              <a:t>office</a:t>
            </a:r>
            <a:r>
              <a:rPr lang="cs-CZ" dirty="0" smtClean="0"/>
              <a:t>, 5. 12. 2011.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Obrázky skřítka </a:t>
            </a:r>
            <a:r>
              <a:rPr lang="cs-CZ" dirty="0" err="1" smtClean="0"/>
              <a:t>Nisse</a:t>
            </a:r>
            <a:r>
              <a:rPr lang="cs-CZ" dirty="0" smtClean="0"/>
              <a:t>, </a:t>
            </a:r>
            <a:r>
              <a:rPr lang="cs-CZ" dirty="0" err="1" smtClean="0"/>
              <a:t>Weihnachtsmanna</a:t>
            </a:r>
            <a:r>
              <a:rPr lang="cs-CZ" dirty="0" smtClean="0"/>
              <a:t>-</a:t>
            </a:r>
          </a:p>
          <a:p>
            <a:pPr marL="0" indent="0">
              <a:buNone/>
            </a:pPr>
            <a:r>
              <a:rPr lang="cs-CZ" i="1" dirty="0" smtClean="0"/>
              <a:t>Www.radio.cz</a:t>
            </a:r>
            <a:r>
              <a:rPr lang="cs-CZ" dirty="0" smtClean="0"/>
              <a:t> </a:t>
            </a:r>
            <a:r>
              <a:rPr lang="cs-CZ" dirty="0"/>
              <a:t>[online]. 26.12.2006 [cit. 2011-12-7]. Http://www.radio.cz/</a:t>
            </a:r>
            <a:r>
              <a:rPr lang="cs-CZ" dirty="0" err="1"/>
              <a:t>cz</a:t>
            </a:r>
            <a:r>
              <a:rPr lang="cs-CZ" dirty="0"/>
              <a:t>/rubrika/</a:t>
            </a:r>
            <a:r>
              <a:rPr lang="cs-CZ" dirty="0" err="1"/>
              <a:t>special</a:t>
            </a:r>
            <a:r>
              <a:rPr lang="cs-CZ" dirty="0"/>
              <a:t>/</a:t>
            </a:r>
            <a:r>
              <a:rPr lang="cs-CZ" dirty="0" err="1"/>
              <a:t>vanoce</a:t>
            </a:r>
            <a:r>
              <a:rPr lang="cs-CZ" dirty="0"/>
              <a:t>-v-</a:t>
            </a:r>
            <a:r>
              <a:rPr lang="cs-CZ" dirty="0" err="1"/>
              <a:t>evropskych</a:t>
            </a:r>
            <a:r>
              <a:rPr lang="cs-CZ" dirty="0"/>
              <a:t>-</a:t>
            </a:r>
            <a:r>
              <a:rPr lang="cs-CZ" dirty="0" err="1"/>
              <a:t>zemich</a:t>
            </a:r>
            <a:r>
              <a:rPr lang="cs-CZ" dirty="0"/>
              <a:t>. Dostupné z WWW: &lt;radio.cz</a:t>
            </a:r>
            <a:r>
              <a:rPr lang="cs-CZ" dirty="0" smtClean="0"/>
              <a:t>&gt;.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Text je vytvořen autorem materiálu, 5. 12. 2011.</a:t>
            </a:r>
          </a:p>
        </p:txBody>
      </p:sp>
    </p:spTree>
    <p:extLst>
      <p:ext uri="{BB962C8B-B14F-4D97-AF65-F5344CB8AC3E}">
        <p14:creationId xmlns:p14="http://schemas.microsoft.com/office/powerpoint/2010/main" val="1899773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392</TotalTime>
  <Words>183</Words>
  <Application>Microsoft Office PowerPoint</Application>
  <PresentationFormat>Předvádění na obrazovce (4:3)</PresentationFormat>
  <Paragraphs>33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sady Office</vt:lpstr>
      <vt:lpstr>Prezentace aplikace PowerPoint</vt:lpstr>
      <vt:lpstr>Anotace</vt:lpstr>
      <vt:lpstr>Slavíme Mikuláše</vt:lpstr>
      <vt:lpstr>S kým chodí Mikuláš?</vt:lpstr>
      <vt:lpstr>Vánoce se blíží…</vt:lpstr>
      <vt:lpstr>Prezentace aplikace PowerPoint</vt:lpstr>
      <vt:lpstr>   A přichází Ježíšek… Co děláte před rozdáváním dárků? A co potom?</vt:lpstr>
      <vt:lpstr>A jak je to ve světě? Kdo naděluje dárky?</vt:lpstr>
      <vt:lpstr> </vt:lpstr>
      <vt:lpstr>Citace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08G4</dc:creator>
  <cp:lastModifiedBy>08G4</cp:lastModifiedBy>
  <cp:revision>35</cp:revision>
  <dcterms:created xsi:type="dcterms:W3CDTF">2011-12-01T19:42:58Z</dcterms:created>
  <dcterms:modified xsi:type="dcterms:W3CDTF">2012-06-10T18:53:19Z</dcterms:modified>
</cp:coreProperties>
</file>