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3" r:id="rId5"/>
    <p:sldId id="265" r:id="rId6"/>
    <p:sldId id="262" r:id="rId7"/>
    <p:sldId id="271" r:id="rId8"/>
    <p:sldId id="268" r:id="rId9"/>
    <p:sldId id="27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VY_32_INOVACE_07: Prvouka 1.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Halodová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Zimní radovánky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5B1D095-D8A2-4884-B53D-225B19E16DCC}">
      <dgm:prSet custT="1"/>
      <dgm:spPr/>
      <dgm:t>
        <a:bodyPr/>
        <a:lstStyle/>
        <a:p>
          <a:pPr algn="l" rtl="0"/>
          <a:endParaRPr lang="cs-CZ" sz="2000" dirty="0"/>
        </a:p>
      </dgm:t>
    </dgm:pt>
    <dgm:pt modelId="{C085A066-0C81-413D-BF22-E3A70A0D7086}" type="parTrans" cxnId="{69F3CFB0-5575-42AB-A2AC-43EA4F69E2CB}">
      <dgm:prSet/>
      <dgm:spPr/>
      <dgm:t>
        <a:bodyPr/>
        <a:lstStyle/>
        <a:p>
          <a:endParaRPr lang="cs-CZ"/>
        </a:p>
      </dgm:t>
    </dgm:pt>
    <dgm:pt modelId="{3AE79575-5D9D-4E9F-80A1-EBED802AA858}" type="sibTrans" cxnId="{69F3CFB0-5575-42AB-A2AC-43EA4F69E2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</dgm:pt>
    <dgm:pt modelId="{A52A0455-90FF-4808-ABD0-F02540D31D5A}" type="pres">
      <dgm:prSet presAssocID="{D1B46980-6531-4606-95E6-44980827E919}" presName="circle2" presStyleLbl="node1" presStyleIdx="1" presStyleCnt="6"/>
      <dgm:spPr/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</dgm:pt>
    <dgm:pt modelId="{313FC574-E1CD-4FB4-B054-0B805CE0447D}" type="pres">
      <dgm:prSet presAssocID="{B651F6E3-6281-48DB-9319-2AEAFDAE7572}" presName="circle3" presStyleLbl="node1" presStyleIdx="2" presStyleCnt="6"/>
      <dgm:spPr/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</dgm:pt>
    <dgm:pt modelId="{FFC9F71D-1B4F-4AD9-A4A6-86ADEFC8AF5C}" type="pres">
      <dgm:prSet presAssocID="{D8197B8C-B260-4A16-BDF4-0947B075E274}" presName="circle4" presStyleLbl="node1" presStyleIdx="3" presStyleCnt="6"/>
      <dgm:spPr/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</dgm:pt>
    <dgm:pt modelId="{EE85B701-7295-41C0-BA7A-34D3756A2AE6}" type="pres">
      <dgm:prSet presAssocID="{4C35D32F-0EAB-4CD7-82EE-45574DC2A586}" presName="circle5" presStyleLbl="node1" presStyleIdx="4" presStyleCnt="6"/>
      <dgm:spPr/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2B90CE93-A167-4CFF-8F04-ED7EDEE19E51}" type="pres">
      <dgm:prSet presAssocID="{35B1D095-D8A2-4884-B53D-225B19E16DCC}" presName="vertSpace6" presStyleLbl="node1" presStyleIdx="4" presStyleCnt="6"/>
      <dgm:spPr/>
    </dgm:pt>
    <dgm:pt modelId="{ADB44F50-5B75-4AFE-9989-93658922D890}" type="pres">
      <dgm:prSet presAssocID="{35B1D095-D8A2-4884-B53D-225B19E16DCC}" presName="circle6" presStyleLbl="node1" presStyleIdx="5" presStyleCnt="6"/>
      <dgm:spPr/>
    </dgm:pt>
    <dgm:pt modelId="{BDEDF571-F78E-4333-A48F-BE720580C707}" type="pres">
      <dgm:prSet presAssocID="{35B1D095-D8A2-4884-B53D-225B19E16DCC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6880E0-4F76-4FD6-834A-B889DB8493A3}" type="pres">
      <dgm:prSet presAssocID="{35B1D095-D8A2-4884-B53D-225B19E16DCC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EACE14-7A62-4982-9AB8-E7EF65CCDB21}" type="presOf" srcId="{D8197B8C-B260-4A16-BDF4-0947B075E274}" destId="{5A5FFA88-C948-4069-8E93-59FA12366E83}" srcOrd="1" destOrd="0" presId="urn:microsoft.com/office/officeart/2005/8/layout/target3"/>
    <dgm:cxn modelId="{886D2F68-2B89-423D-B5BF-F54EE31311C2}" type="presOf" srcId="{D1D4F407-5343-4D3F-B5B9-D407B03CAEB4}" destId="{AED2198E-93D5-4001-81B4-73124B309672}" srcOrd="1" destOrd="0" presId="urn:microsoft.com/office/officeart/2005/8/layout/target3"/>
    <dgm:cxn modelId="{CAC53BB0-BFFE-4562-8439-4E491F81F876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95AD888-428C-4FEC-BCEF-31E7909C0AA8}" type="presOf" srcId="{35B1D095-D8A2-4884-B53D-225B19E16DCC}" destId="{A66880E0-4F76-4FD6-834A-B889DB8493A3}" srcOrd="1" destOrd="0" presId="urn:microsoft.com/office/officeart/2005/8/layout/target3"/>
    <dgm:cxn modelId="{12D6CA05-CBDD-45D1-B467-0608027685E6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B7A07DD-F3A5-4F50-88A1-501F9818E78C}" type="presOf" srcId="{4C35D32F-0EAB-4CD7-82EE-45574DC2A586}" destId="{8BEBB6EC-1DAA-4CAC-8A25-BC0FCBD5DBD5}" srcOrd="0" destOrd="0" presId="urn:microsoft.com/office/officeart/2005/8/layout/target3"/>
    <dgm:cxn modelId="{B6B8DEC0-EA59-4E5F-A2C5-5A83F5B38A3A}" type="presOf" srcId="{B651F6E3-6281-48DB-9319-2AEAFDAE7572}" destId="{6BB5E863-4638-4E1D-BFDE-399D028AC4ED}" srcOrd="1" destOrd="0" presId="urn:microsoft.com/office/officeart/2005/8/layout/target3"/>
    <dgm:cxn modelId="{BC733A67-DB92-44C2-8610-B4BEE5FCF8E9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9F3CFB0-5575-42AB-A2AC-43EA4F69E2CB}" srcId="{757F3AB3-0718-4624-B441-E567A8F0AB56}" destId="{35B1D095-D8A2-4884-B53D-225B19E16DCC}" srcOrd="5" destOrd="0" parTransId="{C085A066-0C81-413D-BF22-E3A70A0D7086}" sibTransId="{3AE79575-5D9D-4E9F-80A1-EBED802AA858}"/>
    <dgm:cxn modelId="{F48CF997-6AC2-4DF3-BFF3-B1189810E264}" type="presOf" srcId="{4C35D32F-0EAB-4CD7-82EE-45574DC2A586}" destId="{890E4F0B-2866-4A3F-A3C7-2A14B1797930}" srcOrd="1" destOrd="0" presId="urn:microsoft.com/office/officeart/2005/8/layout/target3"/>
    <dgm:cxn modelId="{8246EA05-DEF3-439C-B0A2-92F491E3030A}" type="presOf" srcId="{35B1D095-D8A2-4884-B53D-225B19E16DCC}" destId="{BDEDF571-F78E-4333-A48F-BE720580C707}" srcOrd="0" destOrd="0" presId="urn:microsoft.com/office/officeart/2005/8/layout/target3"/>
    <dgm:cxn modelId="{36E7063C-82A6-47B7-A6EE-48D6DB7AB078}" type="presOf" srcId="{D1D4F407-5343-4D3F-B5B9-D407B03CAEB4}" destId="{D005CE8C-CC26-4C3E-AC11-E15060ECD759}" srcOrd="0" destOrd="0" presId="urn:microsoft.com/office/officeart/2005/8/layout/target3"/>
    <dgm:cxn modelId="{70036B91-ECEB-4C9A-BDB8-3E696A3045C7}" type="presOf" srcId="{D1B46980-6531-4606-95E6-44980827E919}" destId="{2BE915AB-18AA-4053-B92C-3BFC9ED204BB}" srcOrd="1" destOrd="0" presId="urn:microsoft.com/office/officeart/2005/8/layout/target3"/>
    <dgm:cxn modelId="{AD255294-6C1F-4D48-B4A6-DEB366185106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D7CBCF-36BD-4894-96BF-1FD76C0A0C99}" type="presParOf" srcId="{333A1088-737F-45CB-B68E-254E46348037}" destId="{F5ABB229-8D3B-4694-996A-96F23CF14429}" srcOrd="0" destOrd="0" presId="urn:microsoft.com/office/officeart/2005/8/layout/target3"/>
    <dgm:cxn modelId="{C2663030-839D-4C23-A429-AB644FCE74B0}" type="presParOf" srcId="{333A1088-737F-45CB-B68E-254E46348037}" destId="{F41139FD-01EE-4571-8B17-4FB00FC51163}" srcOrd="1" destOrd="0" presId="urn:microsoft.com/office/officeart/2005/8/layout/target3"/>
    <dgm:cxn modelId="{DBC5BD55-057E-4A5F-A644-FF920A14D2E9}" type="presParOf" srcId="{333A1088-737F-45CB-B68E-254E46348037}" destId="{D005CE8C-CC26-4C3E-AC11-E15060ECD759}" srcOrd="2" destOrd="0" presId="urn:microsoft.com/office/officeart/2005/8/layout/target3"/>
    <dgm:cxn modelId="{1A131FC9-2E23-42C1-A24C-5FDCE63C4463}" type="presParOf" srcId="{333A1088-737F-45CB-B68E-254E46348037}" destId="{2C702D82-9B77-49B7-9568-BB8EB47C3372}" srcOrd="3" destOrd="0" presId="urn:microsoft.com/office/officeart/2005/8/layout/target3"/>
    <dgm:cxn modelId="{01B08117-A506-4D83-A3CA-343F04E33CD7}" type="presParOf" srcId="{333A1088-737F-45CB-B68E-254E46348037}" destId="{A52A0455-90FF-4808-ABD0-F02540D31D5A}" srcOrd="4" destOrd="0" presId="urn:microsoft.com/office/officeart/2005/8/layout/target3"/>
    <dgm:cxn modelId="{94DE602C-B847-478F-AF4D-FDDDA3730909}" type="presParOf" srcId="{333A1088-737F-45CB-B68E-254E46348037}" destId="{6140AFEC-043D-4C43-A2F9-D0F5331DF3A3}" srcOrd="5" destOrd="0" presId="urn:microsoft.com/office/officeart/2005/8/layout/target3"/>
    <dgm:cxn modelId="{B5B30A09-5C33-4184-BF98-83AEA9859AE1}" type="presParOf" srcId="{333A1088-737F-45CB-B68E-254E46348037}" destId="{9358AC05-5D7D-4327-9F80-1AD486AEA664}" srcOrd="6" destOrd="0" presId="urn:microsoft.com/office/officeart/2005/8/layout/target3"/>
    <dgm:cxn modelId="{E4F6B206-1467-4629-B5D6-A4D3D2E2C149}" type="presParOf" srcId="{333A1088-737F-45CB-B68E-254E46348037}" destId="{313FC574-E1CD-4FB4-B054-0B805CE0447D}" srcOrd="7" destOrd="0" presId="urn:microsoft.com/office/officeart/2005/8/layout/target3"/>
    <dgm:cxn modelId="{7AC5F1A4-A7EA-4A8D-B216-8EF3B86FD0C1}" type="presParOf" srcId="{333A1088-737F-45CB-B68E-254E46348037}" destId="{619D679B-A015-4ECF-8348-D1034C574F40}" srcOrd="8" destOrd="0" presId="urn:microsoft.com/office/officeart/2005/8/layout/target3"/>
    <dgm:cxn modelId="{28DAD0EA-7A61-4642-8F9F-991EDF95922F}" type="presParOf" srcId="{333A1088-737F-45CB-B68E-254E46348037}" destId="{322283A8-4A27-4CDA-BAE3-F381106A9174}" srcOrd="9" destOrd="0" presId="urn:microsoft.com/office/officeart/2005/8/layout/target3"/>
    <dgm:cxn modelId="{8B2F7748-53AE-4E0C-BCD7-2AD6071BDF65}" type="presParOf" srcId="{333A1088-737F-45CB-B68E-254E46348037}" destId="{FFC9F71D-1B4F-4AD9-A4A6-86ADEFC8AF5C}" srcOrd="10" destOrd="0" presId="urn:microsoft.com/office/officeart/2005/8/layout/target3"/>
    <dgm:cxn modelId="{D8BE9C5A-B3D7-4797-98EA-184C9424EBE8}" type="presParOf" srcId="{333A1088-737F-45CB-B68E-254E46348037}" destId="{25B08C86-7E15-44DC-BE7F-FFB55DD49D12}" srcOrd="11" destOrd="0" presId="urn:microsoft.com/office/officeart/2005/8/layout/target3"/>
    <dgm:cxn modelId="{AA88B57C-29EB-4055-A200-C4930D6FF425}" type="presParOf" srcId="{333A1088-737F-45CB-B68E-254E46348037}" destId="{76644BE8-9D7C-4C09-B250-3D10AF48CBB7}" srcOrd="12" destOrd="0" presId="urn:microsoft.com/office/officeart/2005/8/layout/target3"/>
    <dgm:cxn modelId="{D6C3B707-1356-4722-A0B4-2BBD42891008}" type="presParOf" srcId="{333A1088-737F-45CB-B68E-254E46348037}" destId="{EE85B701-7295-41C0-BA7A-34D3756A2AE6}" srcOrd="13" destOrd="0" presId="urn:microsoft.com/office/officeart/2005/8/layout/target3"/>
    <dgm:cxn modelId="{1992B20E-CC09-4C5E-BCCC-540AF547CB32}" type="presParOf" srcId="{333A1088-737F-45CB-B68E-254E46348037}" destId="{8BEBB6EC-1DAA-4CAC-8A25-BC0FCBD5DBD5}" srcOrd="14" destOrd="0" presId="urn:microsoft.com/office/officeart/2005/8/layout/target3"/>
    <dgm:cxn modelId="{BFA5C62A-844F-4EF3-933B-D44C6AADDE55}" type="presParOf" srcId="{333A1088-737F-45CB-B68E-254E46348037}" destId="{2B90CE93-A167-4CFF-8F04-ED7EDEE19E51}" srcOrd="15" destOrd="0" presId="urn:microsoft.com/office/officeart/2005/8/layout/target3"/>
    <dgm:cxn modelId="{08D7E8B6-36AD-458F-B280-40090339F039}" type="presParOf" srcId="{333A1088-737F-45CB-B68E-254E46348037}" destId="{ADB44F50-5B75-4AFE-9989-93658922D890}" srcOrd="16" destOrd="0" presId="urn:microsoft.com/office/officeart/2005/8/layout/target3"/>
    <dgm:cxn modelId="{4B78AFAC-3895-4ED2-9BD2-28BFAB032792}" type="presParOf" srcId="{333A1088-737F-45CB-B68E-254E46348037}" destId="{BDEDF571-F78E-4333-A48F-BE720580C707}" srcOrd="17" destOrd="0" presId="urn:microsoft.com/office/officeart/2005/8/layout/target3"/>
    <dgm:cxn modelId="{8FFAD539-F1BA-4D4F-ACD8-3AD7B9084366}" type="presParOf" srcId="{333A1088-737F-45CB-B68E-254E46348037}" destId="{AED2198E-93D5-4001-81B4-73124B309672}" srcOrd="18" destOrd="0" presId="urn:microsoft.com/office/officeart/2005/8/layout/target3"/>
    <dgm:cxn modelId="{D4308487-D7A5-486A-920A-F2C1293E168A}" type="presParOf" srcId="{333A1088-737F-45CB-B68E-254E46348037}" destId="{2BE915AB-18AA-4053-B92C-3BFC9ED204BB}" srcOrd="19" destOrd="0" presId="urn:microsoft.com/office/officeart/2005/8/layout/target3"/>
    <dgm:cxn modelId="{F4EFE039-C3DA-428E-ACA0-A9A2B7812E14}" type="presParOf" srcId="{333A1088-737F-45CB-B68E-254E46348037}" destId="{6BB5E863-4638-4E1D-BFDE-399D028AC4ED}" srcOrd="20" destOrd="0" presId="urn:microsoft.com/office/officeart/2005/8/layout/target3"/>
    <dgm:cxn modelId="{5FAA6A34-0ADC-4FED-AC73-D04A6FCE6789}" type="presParOf" srcId="{333A1088-737F-45CB-B68E-254E46348037}" destId="{5A5FFA88-C948-4069-8E93-59FA12366E83}" srcOrd="21" destOrd="0" presId="urn:microsoft.com/office/officeart/2005/8/layout/target3"/>
    <dgm:cxn modelId="{4E71EDBD-1612-4D02-932C-2D7FDDB0218C}" type="presParOf" srcId="{333A1088-737F-45CB-B68E-254E46348037}" destId="{890E4F0B-2866-4A3F-A3C7-2A14B1797930}" srcOrd="22" destOrd="0" presId="urn:microsoft.com/office/officeart/2005/8/layout/target3"/>
    <dgm:cxn modelId="{D37077AF-CF52-41BA-87AA-DFADEB0471EF}" type="presParOf" srcId="{333A1088-737F-45CB-B68E-254E46348037}" destId="{A66880E0-4F76-4FD6-834A-B889DB8493A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Dolní Benešov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Halodová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VY_32_INOVACE_07: Prvouka 1. ročník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Zimní radovánky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DB44F50-5B75-4AFE-9989-93658922D890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DF571-F78E-4333-A48F-BE720580C707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19.wmf"/><Relationship Id="rId7" Type="http://schemas.openxmlformats.org/officeDocument/2006/relationships/image" Target="../media/image35.wm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wmf"/><Relationship Id="rId11" Type="http://schemas.openxmlformats.org/officeDocument/2006/relationships/image" Target="../media/image39.wmf"/><Relationship Id="rId5" Type="http://schemas.openxmlformats.org/officeDocument/2006/relationships/image" Target="../media/image33.wmf"/><Relationship Id="rId10" Type="http://schemas.openxmlformats.org/officeDocument/2006/relationships/image" Target="../media/image38.jpeg"/><Relationship Id="rId4" Type="http://schemas.openxmlformats.org/officeDocument/2006/relationships/image" Target="../media/image32.wmf"/><Relationship Id="rId9" Type="http://schemas.openxmlformats.org/officeDocument/2006/relationships/image" Target="../media/image37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1072175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63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Žáci poznávají zimní sporty.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Určují, které náčiní potřebujeme k jejich provozování.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Část je řešena žáky přímo na tabuli pomocí  fixu.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Správné řešení se objeví po kliknutí.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964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6896" y="-2863"/>
            <a:ext cx="8229600" cy="1331640"/>
          </a:xfrm>
        </p:spPr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CO MŮŽEME DĚLAT V ZIMĚ?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1040" name="Picture 16" descr="C:\Users\08G4\AppData\Local\Microsoft\Windows\Temporary Internet Files\Content.IE5\S7687CZ2\MC9004465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841" y="1589583"/>
            <a:ext cx="3668546" cy="213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08G4\AppData\Local\Microsoft\Windows\Temporary Internet Files\Content.IE5\K0O7W0UI\MC9003536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364" y="3721761"/>
            <a:ext cx="1928059" cy="276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08G4\AppData\Local\Microsoft\Windows\Temporary Internet Files\Content.IE5\K0O7W0UI\MC9000135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827" y="4289227"/>
            <a:ext cx="2662573" cy="219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3" name="Picture 39" descr="C:\Users\08G4\AppData\Local\Microsoft\Windows\Temporary Internet Files\Content.IE5\AM1I8PN9\MC90043583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669" y="1224760"/>
            <a:ext cx="2428724" cy="242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C:\Users\08G4\AppData\Local\Microsoft\Windows\Temporary Internet Files\Content.IE5\K0O7W0UI\MC90023261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57" y="1224760"/>
            <a:ext cx="2150119" cy="206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C:\Users\08G4\AppData\Local\Microsoft\Windows\Temporary Internet Files\Content.IE5\S7687CZ2\MC90018306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5" y="3653484"/>
            <a:ext cx="2758356" cy="279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26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ŠKRTNI OBRÁZKY, KTERÉ NEZNÁZORŇUJÍ ZIMNÍ SPORTY.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2070" name="Picture 22" descr="C:\Users\08G4\AppData\Local\Microsoft\Windows\Temporary Internet Files\Content.IE5\DE4CGPLA\MC9001990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366" y="1852560"/>
            <a:ext cx="3017553" cy="248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C:\Users\08G4\AppData\Local\Microsoft\Windows\Temporary Internet Files\Content.IE5\B1ZZZ9K9\MP9004385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65104"/>
            <a:ext cx="2740108" cy="224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C:\Users\08G4\AppData\Local\Microsoft\Windows\Temporary Internet Files\Content.IE5\K0O7W0UI\MC9003187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719" y="4188841"/>
            <a:ext cx="1751790" cy="241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C:\Users\08G4\AppData\Local\Microsoft\Windows\Temporary Internet Files\Content.IE5\XEN5TZ7Z\MC90009046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573908"/>
            <a:ext cx="2328519" cy="2791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5" name="Picture 37" descr="C:\Users\08G4\AppData\Local\Microsoft\Windows\Temporary Internet Files\Content.IE5\K0O7W0UI\MC9000887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504345"/>
            <a:ext cx="2376264" cy="2177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C:\Users\08G4\AppData\Local\Microsoft\Windows\Temporary Internet Files\Content.IE5\XEN5TZ7Z\MC9000243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39103"/>
            <a:ext cx="3447324" cy="169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9" name="Picture 41" descr="C:\Users\08G4\AppData\Local\Microsoft\Windows\Temporary Internet Files\Content.IE5\DE4CGPLA\MC90035365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528" y="3368452"/>
            <a:ext cx="1795799" cy="257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06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ZNÁŠ NĚJAKÉ ZIMNÍ SPORTY NA BRUSLÍCH?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3078" name="Picture 6" descr="C:\Users\08G4\AppData\Local\Microsoft\Windows\Temporary Internet Files\Content.IE5\YLI5B2P6\MC9003208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553945"/>
            <a:ext cx="181133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08G4\AppData\Local\Microsoft\Windows\Temporary Internet Files\Content.IE5\B1ZZZ9K9\MC9004465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575" y="1106363"/>
            <a:ext cx="2906086" cy="231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08G4\AppData\Local\Microsoft\Windows\Temporary Internet Files\Content.IE5\K0O7W0UI\MC9001831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63" y="4089029"/>
            <a:ext cx="1638155" cy="131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08G4\AppData\Local\Microsoft\Windows\Temporary Internet Files\Content.IE5\S7687CZ2\MC90044652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14" y="1318432"/>
            <a:ext cx="3096344" cy="193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08G4\AppData\Local\Microsoft\Windows\Temporary Internet Files\Content.IE5\JNS25YUC\MC9003207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911" y="4746510"/>
            <a:ext cx="1266825" cy="1820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08G4\AppData\Local\Microsoft\Windows\Temporary Internet Files\Content.IE5\YLI5B2P6\MC9004125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583" y="4797152"/>
            <a:ext cx="1172895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75656" y="3819731"/>
            <a:ext cx="914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HOKEJ</a:t>
            </a:r>
          </a:p>
        </p:txBody>
      </p:sp>
      <p:sp>
        <p:nvSpPr>
          <p:cNvPr id="5" name="Obdélník 4"/>
          <p:cNvSpPr/>
          <p:nvPr/>
        </p:nvSpPr>
        <p:spPr>
          <a:xfrm>
            <a:off x="3316249" y="3839997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KRASOBRUSLENÍ</a:t>
            </a:r>
          </a:p>
        </p:txBody>
      </p:sp>
      <p:sp>
        <p:nvSpPr>
          <p:cNvPr id="6" name="Obdélník 5"/>
          <p:cNvSpPr/>
          <p:nvPr/>
        </p:nvSpPr>
        <p:spPr>
          <a:xfrm>
            <a:off x="6915827" y="3820164"/>
            <a:ext cx="18809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RYCHLOBRUSLENÍ</a:t>
            </a:r>
          </a:p>
        </p:txBody>
      </p:sp>
      <p:pic>
        <p:nvPicPr>
          <p:cNvPr id="3088" name="Picture 16" descr="C:\Users\08G4\AppData\Local\Microsoft\Windows\Temporary Internet Files\Content.IE5\YLI5B2P6\MC90044654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56792"/>
            <a:ext cx="2489747" cy="2083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14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33775"/>
            <a:ext cx="8136904" cy="979001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>DOKÁŽEŠ POJMENOVAT TYTO ZIMNÍ SPORTY NA LYŽÍCH?</a:t>
            </a:r>
            <a:endParaRPr lang="cs-CZ" b="1" i="1" dirty="0">
              <a:solidFill>
                <a:srgbClr val="FF0000"/>
              </a:solidFill>
            </a:endParaRPr>
          </a:p>
        </p:txBody>
      </p:sp>
      <p:pic>
        <p:nvPicPr>
          <p:cNvPr id="1032" name="Picture 8" descr="C:\Users\08G4\AppData\Local\Microsoft\Windows\Temporary Internet Files\Content.IE5\DE4CGPLA\MC9004465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17" y="4365104"/>
            <a:ext cx="3117466" cy="200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G4\AppData\Local\Microsoft\Windows\Temporary Internet Files\Content.IE5\S7687CZ2\MC9000903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182" y="1508479"/>
            <a:ext cx="2016224" cy="256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G4\AppData\Local\Microsoft\Windows\Temporary Internet Files\Content.IE5\DE4CGPLA\MC9000903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140" y="4435706"/>
            <a:ext cx="2520280" cy="1940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G4\AppData\Local\Microsoft\Windows\Temporary Internet Files\Content.IE5\YLI5B2P6\MC9002986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99" y="1751664"/>
            <a:ext cx="2336201" cy="175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8G4\AppData\Local\Microsoft\Windows\Temporary Internet Files\Content.IE5\B1ZZZ9K9\MC9004464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373" y="1921737"/>
            <a:ext cx="1790956" cy="279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012160" y="6376275"/>
            <a:ext cx="18458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SKOKY NA LYŽÍCH</a:t>
            </a:r>
          </a:p>
        </p:txBody>
      </p:sp>
      <p:sp>
        <p:nvSpPr>
          <p:cNvPr id="5" name="Obdélník 4"/>
          <p:cNvSpPr/>
          <p:nvPr/>
        </p:nvSpPr>
        <p:spPr>
          <a:xfrm>
            <a:off x="755576" y="3715452"/>
            <a:ext cx="2122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SJEZDOVÉ LYŽOVÁNÍ</a:t>
            </a:r>
          </a:p>
        </p:txBody>
      </p:sp>
      <p:sp>
        <p:nvSpPr>
          <p:cNvPr id="6" name="Obdélník 5"/>
          <p:cNvSpPr/>
          <p:nvPr/>
        </p:nvSpPr>
        <p:spPr>
          <a:xfrm>
            <a:off x="1300725" y="6376275"/>
            <a:ext cx="1605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BĚH NA LYŽÍCH</a:t>
            </a:r>
          </a:p>
        </p:txBody>
      </p:sp>
      <p:sp>
        <p:nvSpPr>
          <p:cNvPr id="7" name="Obdélník 6"/>
          <p:cNvSpPr/>
          <p:nvPr/>
        </p:nvSpPr>
        <p:spPr>
          <a:xfrm>
            <a:off x="5933278" y="4041035"/>
            <a:ext cx="2503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AKROBATICKÉ LYŽOVÁNÍ</a:t>
            </a:r>
          </a:p>
        </p:txBody>
      </p:sp>
      <p:sp>
        <p:nvSpPr>
          <p:cNvPr id="8" name="Obdélník 7"/>
          <p:cNvSpPr/>
          <p:nvPr/>
        </p:nvSpPr>
        <p:spPr>
          <a:xfrm>
            <a:off x="3923928" y="4701677"/>
            <a:ext cx="1012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BIATLON</a:t>
            </a:r>
          </a:p>
        </p:txBody>
      </p:sp>
    </p:spTree>
    <p:extLst>
      <p:ext uri="{BB962C8B-B14F-4D97-AF65-F5344CB8AC3E}">
        <p14:creationId xmlns:p14="http://schemas.microsoft.com/office/powerpoint/2010/main" val="260148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4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424936" cy="1696582"/>
          </a:xfrm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FF0000"/>
                </a:solidFill>
              </a:rPr>
              <a:t>A DALŠÍ ZIMNÍ SPORTY, KTERÉ MŮŽEME VIDĚT  TŘEBA NA OLYMPIÁDĚ…</a:t>
            </a:r>
            <a:endParaRPr lang="cs-CZ" sz="3600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63130"/>
            <a:ext cx="8424936" cy="513422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                                                                                                                                                              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5133" name="Picture 13" descr="C:\Users\08G4\AppData\Local\Microsoft\Windows\Temporary Internet Files\Content.IE5\S7687CZ2\MC9004465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189" y="1379698"/>
            <a:ext cx="2250085" cy="279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:\Users\08G4\AppData\Local\Microsoft\Windows\Temporary Internet Files\Content.IE5\DE4CGPLA\MC9004465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884" y="1696582"/>
            <a:ext cx="1674278" cy="193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08G4\AppData\Local\Microsoft\Windows\Temporary Internet Files\Content.IE5\XEN5TZ7Z\MC9004464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64" y="1316209"/>
            <a:ext cx="1492457" cy="229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C:\Users\08G4\AppData\Local\Microsoft\Windows\Temporary Internet Files\Content.IE5\B1ZZZ9K9\MC9003245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347" y="4516041"/>
            <a:ext cx="2226826" cy="146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C:\Users\08G4\AppData\Local\Microsoft\Windows\Temporary Internet Files\Content.IE5\S7687CZ2\MC90044650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175661"/>
            <a:ext cx="1682750" cy="179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921575" y="4282233"/>
            <a:ext cx="1045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CURLING</a:t>
            </a:r>
          </a:p>
        </p:txBody>
      </p:sp>
      <p:sp>
        <p:nvSpPr>
          <p:cNvPr id="5" name="Obdélník 4"/>
          <p:cNvSpPr/>
          <p:nvPr/>
        </p:nvSpPr>
        <p:spPr>
          <a:xfrm>
            <a:off x="5508104" y="5976669"/>
            <a:ext cx="23512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KRASOBRUSLENÍ-PÁRY</a:t>
            </a:r>
          </a:p>
        </p:txBody>
      </p:sp>
      <p:sp>
        <p:nvSpPr>
          <p:cNvPr id="6" name="Obdélník 5"/>
          <p:cNvSpPr/>
          <p:nvPr/>
        </p:nvSpPr>
        <p:spPr>
          <a:xfrm>
            <a:off x="3077669" y="5992894"/>
            <a:ext cx="712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BOBY</a:t>
            </a:r>
          </a:p>
        </p:txBody>
      </p:sp>
      <p:sp>
        <p:nvSpPr>
          <p:cNvPr id="7" name="Obdélník 6"/>
          <p:cNvSpPr/>
          <p:nvPr/>
        </p:nvSpPr>
        <p:spPr>
          <a:xfrm>
            <a:off x="6639375" y="3780990"/>
            <a:ext cx="11578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SKELETON</a:t>
            </a:r>
          </a:p>
        </p:txBody>
      </p:sp>
      <p:sp>
        <p:nvSpPr>
          <p:cNvPr id="8" name="Obdélník 7"/>
          <p:cNvSpPr/>
          <p:nvPr/>
        </p:nvSpPr>
        <p:spPr>
          <a:xfrm>
            <a:off x="3660661" y="3244334"/>
            <a:ext cx="1866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SNOWBOARDING</a:t>
            </a:r>
          </a:p>
        </p:txBody>
      </p:sp>
    </p:spTree>
    <p:extLst>
      <p:ext uri="{BB962C8B-B14F-4D97-AF65-F5344CB8AC3E}">
        <p14:creationId xmlns:p14="http://schemas.microsoft.com/office/powerpoint/2010/main" val="248732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ŠKRTNI SPORTOVNÍ POTŘEBY, KTERÉ NEPATŘÍ K ZIMNÍM SPORTŮM.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08G4\AppData\Local\Microsoft\Windows\Temporary Internet Files\Content.IE5\DE4CGPLA\MP900398871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72" y="1700808"/>
            <a:ext cx="2978440" cy="212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G4\AppData\Local\Microsoft\Windows\Temporary Internet Files\Content.IE5\S7687CZ2\MC9004125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575" y="5082105"/>
            <a:ext cx="1257913" cy="159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08G4\AppData\Local\Microsoft\Windows\Temporary Internet Files\Content.IE5\DE4CGPLA\MC90032075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10854"/>
            <a:ext cx="1812925" cy="170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G4\AppData\Local\Microsoft\Windows\Temporary Internet Files\Content.IE5\JNS25YUC\MC9002342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612" y="3322063"/>
            <a:ext cx="2635250" cy="178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8G4\AppData\Local\Microsoft\Windows\Temporary Internet Files\Content.IE5\XEN5TZ7Z\MC90035425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55842"/>
            <a:ext cx="1756619" cy="15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08G4\AppData\Local\Microsoft\Windows\Temporary Internet Files\Content.IE5\YLI5B2P6\MC90041254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985" y="1493099"/>
            <a:ext cx="1253151" cy="127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08G4\AppData\Local\Microsoft\Windows\Temporary Internet Files\Content.IE5\K0O7W0UI\MC90035126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035" y="2048936"/>
            <a:ext cx="1811337" cy="143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08G4\AppData\Local\Microsoft\Windows\Temporary Internet Files\Content.IE5\JNS25YUC\MC90041253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119" y="4903355"/>
            <a:ext cx="1619357" cy="1814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08G4\AppData\Local\Microsoft\Windows\Temporary Internet Files\Content.IE5\YLI5B2P6\MP900405484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423" y="5154817"/>
            <a:ext cx="2346562" cy="167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08G4\AppData\Local\Microsoft\Windows\Temporary Internet Files\Content.IE5\YLI5B2P6\MC90039146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656" y="3871337"/>
            <a:ext cx="3000579" cy="1787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98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Obrázky byly vytvořeny v otevřené galerii       Microsoft </a:t>
            </a:r>
            <a:r>
              <a:rPr lang="cs-CZ" dirty="0" err="1" smtClean="0"/>
              <a:t>office</a:t>
            </a:r>
            <a:r>
              <a:rPr lang="cs-CZ" dirty="0" smtClean="0"/>
              <a:t>, 2. 1. 2012.</a:t>
            </a:r>
          </a:p>
          <a:p>
            <a:pPr marL="0" indent="0">
              <a:buNone/>
            </a:pPr>
            <a:r>
              <a:rPr lang="cs-CZ" dirty="0" smtClean="0"/>
              <a:t> Text je vytvořen autorem materiálu, 2. 1. 2012.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93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165</Words>
  <Application>Microsoft Office PowerPoint</Application>
  <PresentationFormat>Předvádění na obrazovce (4:3)</PresentationFormat>
  <Paragraphs>33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CO MŮŽEME DĚLAT V ZIMĚ?</vt:lpstr>
      <vt:lpstr>ŠKRTNI OBRÁZKY, KTERÉ NEZNÁZORŇUJÍ ZIMNÍ SPORTY.</vt:lpstr>
      <vt:lpstr>ZNÁŠ NĚJAKÉ ZIMNÍ SPORTY NA BRUSLÍCH?</vt:lpstr>
      <vt:lpstr>DOKÁŽEŠ POJMENOVAT TYTO ZIMNÍ SPORTY NA LYŽÍCH?</vt:lpstr>
      <vt:lpstr>A DALŠÍ ZIMNÍ SPORTY, KTERÉ MŮŽEME VIDĚT  TŘEBA NA OLYMPIÁDĚ…</vt:lpstr>
      <vt:lpstr>ŠKRTNI SPORTOVNÍ POTŘEBY, KTERÉ NEPATŘÍ K ZIMNÍM SPORTŮM.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08G4</dc:creator>
  <cp:lastModifiedBy>08G4</cp:lastModifiedBy>
  <cp:revision>24</cp:revision>
  <dcterms:created xsi:type="dcterms:W3CDTF">2011-12-04T17:09:50Z</dcterms:created>
  <dcterms:modified xsi:type="dcterms:W3CDTF">2012-06-10T18:52:00Z</dcterms:modified>
</cp:coreProperties>
</file>