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notesSlides/notesSlide1.xml" ContentType="application/vnd.openxmlformats-officedocument.presentationml.notesSlide+xml"/>
  <Override PartName="/ppt/diagrams/colors1.xml" ContentType="application/vnd.openxmlformats-officedocument.drawingml.diagramColors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diagrams/drawing1.xml" ContentType="application/vnd.ms-office.drawingml.diagramDrawing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diagrams/quickStyle1.xml" ContentType="application/vnd.openxmlformats-officedocument.drawingml.diagramStyle+xml"/>
  <Default Extension="jpeg" ContentType="image/jpeg"/>
  <Default Extension="wmf" ContentType="image/x-w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  <Override PartName="/ppt/notesSlides/notesSlide8.xml" ContentType="application/vnd.openxmlformats-officedocument.presentationml.notesSlide+xml"/>
  <Override PartName="/ppt/diagrams/layout1.xml" ContentType="application/vnd.openxmlformats-officedocument.drawingml.diagramLayout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diagrams/data1.xml" ContentType="application/vnd.openxmlformats-officedocument.drawingml.diagramData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0"/>
  </p:notesMasterIdLst>
  <p:sldIdLst>
    <p:sldId id="257" r:id="rId2"/>
    <p:sldId id="258" r:id="rId3"/>
    <p:sldId id="264" r:id="rId4"/>
    <p:sldId id="262" r:id="rId5"/>
    <p:sldId id="260" r:id="rId6"/>
    <p:sldId id="265" r:id="rId7"/>
    <p:sldId id="267" r:id="rId8"/>
    <p:sldId id="268" r:id="rId9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00FF"/>
    <a:srgbClr val="FF3399"/>
  </p:clrMru>
  <p:extLst>
    <p:ext uri="{E76CE94A-603C-4142-B9EB-6D1370010A27}">
      <p14:discardImageEditData xmlns="" xmlns:p14="http://schemas.microsoft.com/office/powerpoint/2010/main" val="0"/>
    </p:ext>
    <p:ext uri="{D31A062A-798A-4329-ABDD-BBA856620510}">
      <p14:defaultImageDpi xmlns=""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>
    <p:restoredLeft sz="15441" autoAdjust="0"/>
    <p:restoredTop sz="94671" autoAdjust="0"/>
  </p:normalViewPr>
  <p:slideViewPr>
    <p:cSldViewPr>
      <p:cViewPr varScale="1">
        <p:scale>
          <a:sx n="70" d="100"/>
          <a:sy n="70" d="100"/>
        </p:scale>
        <p:origin x="-522" y="-102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" d="1"/>
        <a:sy n="1" d="1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presProps" Target="presProps.xml"/><Relationship Id="rId5" Type="http://schemas.openxmlformats.org/officeDocument/2006/relationships/slide" Target="slides/slide4.xml"/><Relationship Id="rId10" Type="http://schemas.openxmlformats.org/officeDocument/2006/relationships/notesMaster" Target="notesMasters/notesMaster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ableStyles" Target="tableStyles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757F3AB3-0718-4624-B441-E567A8F0AB56}" type="doc">
      <dgm:prSet loTypeId="urn:microsoft.com/office/officeart/2005/8/layout/target3" loCatId="relationship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cs-CZ"/>
        </a:p>
      </dgm:t>
    </dgm:pt>
    <dgm:pt modelId="{B651F6E3-6281-48DB-9319-2AEAFDAE7572}">
      <dgm:prSet custT="1"/>
      <dgm:spPr/>
      <dgm:t>
        <a:bodyPr/>
        <a:lstStyle/>
        <a:p>
          <a:pPr algn="l" rtl="0"/>
          <a:r>
            <a:rPr lang="cs-CZ" sz="2000" dirty="0" smtClean="0"/>
            <a:t>NÁZEV: VY_32_inovace_08: Prvouka 1. ročník</a:t>
          </a:r>
          <a:endParaRPr lang="cs-CZ" sz="2000" dirty="0"/>
        </a:p>
      </dgm:t>
    </dgm:pt>
    <dgm:pt modelId="{A571E265-742E-411A-ABCF-E39FDBC7528A}" type="parTrans" cxnId="{7BC66EC3-EBD6-4F3A-99ED-9D25F66FFA51}">
      <dgm:prSet/>
      <dgm:spPr/>
      <dgm:t>
        <a:bodyPr/>
        <a:lstStyle/>
        <a:p>
          <a:endParaRPr lang="cs-CZ"/>
        </a:p>
      </dgm:t>
    </dgm:pt>
    <dgm:pt modelId="{E33260FE-399D-481C-B2D6-3B35DD16DC84}" type="sibTrans" cxnId="{7BC66EC3-EBD6-4F3A-99ED-9D25F66FFA51}">
      <dgm:prSet/>
      <dgm:spPr/>
      <dgm:t>
        <a:bodyPr/>
        <a:lstStyle/>
        <a:p>
          <a:endParaRPr lang="cs-CZ"/>
        </a:p>
      </dgm:t>
    </dgm:pt>
    <dgm:pt modelId="{D1D4F407-5343-4D3F-B5B9-D407B03CAEB4}">
      <dgm:prSet custT="1"/>
      <dgm:spPr/>
      <dgm:t>
        <a:bodyPr/>
        <a:lstStyle/>
        <a:p>
          <a:pPr algn="l" rtl="0"/>
          <a:r>
            <a:rPr lang="cs-CZ" sz="2000" dirty="0" smtClean="0"/>
            <a:t>NÁZEV ŠKOLY: ZŠ Dolní Benešov</a:t>
          </a:r>
          <a:endParaRPr lang="cs-CZ" sz="2000" dirty="0"/>
        </a:p>
      </dgm:t>
    </dgm:pt>
    <dgm:pt modelId="{FB3E2B41-81AD-4068-9354-4B764E7CC2F7}" type="parTrans" cxnId="{14367CC6-B9B1-40CF-BBB3-C17F79391DAE}">
      <dgm:prSet/>
      <dgm:spPr/>
      <dgm:t>
        <a:bodyPr/>
        <a:lstStyle/>
        <a:p>
          <a:endParaRPr lang="cs-CZ"/>
        </a:p>
      </dgm:t>
    </dgm:pt>
    <dgm:pt modelId="{878E4EBE-18EA-43B6-B589-1210E1E4CF6A}" type="sibTrans" cxnId="{14367CC6-B9B1-40CF-BBB3-C17F79391DAE}">
      <dgm:prSet/>
      <dgm:spPr/>
      <dgm:t>
        <a:bodyPr/>
        <a:lstStyle/>
        <a:p>
          <a:endParaRPr lang="cs-CZ"/>
        </a:p>
      </dgm:t>
    </dgm:pt>
    <dgm:pt modelId="{D1B46980-6531-4606-95E6-44980827E919}">
      <dgm:prSet custT="1"/>
      <dgm:spPr/>
      <dgm:t>
        <a:bodyPr/>
        <a:lstStyle/>
        <a:p>
          <a:pPr algn="l" rtl="0"/>
          <a:r>
            <a:rPr lang="cs-CZ" sz="2000" dirty="0" smtClean="0"/>
            <a:t>AUTOR: Mgr. Marcela </a:t>
          </a:r>
          <a:r>
            <a:rPr lang="cs-CZ" sz="2000" dirty="0" err="1" smtClean="0"/>
            <a:t>Halodová</a:t>
          </a:r>
          <a:endParaRPr lang="cs-CZ" sz="2000" dirty="0"/>
        </a:p>
      </dgm:t>
    </dgm:pt>
    <dgm:pt modelId="{4F7B2CF5-A270-4D61-A510-1C1C5A4DCD3B}" type="parTrans" cxnId="{AB906E97-3CD9-4E05-91AE-864F8E394536}">
      <dgm:prSet/>
      <dgm:spPr/>
      <dgm:t>
        <a:bodyPr/>
        <a:lstStyle/>
        <a:p>
          <a:endParaRPr lang="cs-CZ"/>
        </a:p>
      </dgm:t>
    </dgm:pt>
    <dgm:pt modelId="{CFF69701-2866-4EF5-BFB5-F3F9B72EB817}" type="sibTrans" cxnId="{AB906E97-3CD9-4E05-91AE-864F8E394536}">
      <dgm:prSet/>
      <dgm:spPr/>
      <dgm:t>
        <a:bodyPr/>
        <a:lstStyle/>
        <a:p>
          <a:endParaRPr lang="cs-CZ"/>
        </a:p>
      </dgm:t>
    </dgm:pt>
    <dgm:pt modelId="{D8197B8C-B260-4A16-BDF4-0947B075E274}">
      <dgm:prSet custT="1"/>
      <dgm:spPr/>
      <dgm:t>
        <a:bodyPr/>
        <a:lstStyle/>
        <a:p>
          <a:pPr algn="l" rtl="0"/>
          <a:r>
            <a:rPr lang="cs-CZ" sz="2000" dirty="0" smtClean="0"/>
            <a:t>TEMA:  Lidské tělo</a:t>
          </a:r>
          <a:endParaRPr lang="cs-CZ" sz="2000" dirty="0"/>
        </a:p>
      </dgm:t>
    </dgm:pt>
    <dgm:pt modelId="{51C5993D-B262-45E6-B66E-76BC9D6D883D}" type="parTrans" cxnId="{EDF6FE6B-9DBE-4D7B-B8FD-7098875B4EED}">
      <dgm:prSet/>
      <dgm:spPr/>
      <dgm:t>
        <a:bodyPr/>
        <a:lstStyle/>
        <a:p>
          <a:endParaRPr lang="cs-CZ"/>
        </a:p>
      </dgm:t>
    </dgm:pt>
    <dgm:pt modelId="{1AEC7F05-E0FE-459C-BD47-224AC9D7BEE4}" type="sibTrans" cxnId="{EDF6FE6B-9DBE-4D7B-B8FD-7098875B4EED}">
      <dgm:prSet/>
      <dgm:spPr/>
      <dgm:t>
        <a:bodyPr/>
        <a:lstStyle/>
        <a:p>
          <a:endParaRPr lang="cs-CZ"/>
        </a:p>
      </dgm:t>
    </dgm:pt>
    <dgm:pt modelId="{35B1D095-D8A2-4884-B53D-225B19E16DCC}">
      <dgm:prSet custT="1"/>
      <dgm:spPr/>
      <dgm:t>
        <a:bodyPr/>
        <a:lstStyle/>
        <a:p>
          <a:pPr algn="l" rtl="0"/>
          <a:endParaRPr lang="cs-CZ" sz="2000" dirty="0"/>
        </a:p>
      </dgm:t>
    </dgm:pt>
    <dgm:pt modelId="{C085A066-0C81-413D-BF22-E3A70A0D7086}" type="parTrans" cxnId="{69F3CFB0-5575-42AB-A2AC-43EA4F69E2CB}">
      <dgm:prSet/>
      <dgm:spPr/>
      <dgm:t>
        <a:bodyPr/>
        <a:lstStyle/>
        <a:p>
          <a:endParaRPr lang="cs-CZ"/>
        </a:p>
      </dgm:t>
    </dgm:pt>
    <dgm:pt modelId="{3AE79575-5D9D-4E9F-80A1-EBED802AA858}" type="sibTrans" cxnId="{69F3CFB0-5575-42AB-A2AC-43EA4F69E2CB}">
      <dgm:prSet/>
      <dgm:spPr/>
      <dgm:t>
        <a:bodyPr/>
        <a:lstStyle/>
        <a:p>
          <a:endParaRPr lang="cs-CZ"/>
        </a:p>
      </dgm:t>
    </dgm:pt>
    <dgm:pt modelId="{4C35D32F-0EAB-4CD7-82EE-45574DC2A586}">
      <dgm:prSet custT="1"/>
      <dgm:spPr/>
      <dgm:t>
        <a:bodyPr/>
        <a:lstStyle/>
        <a:p>
          <a:pPr algn="l" rtl="0"/>
          <a:r>
            <a:rPr lang="cs-CZ" sz="2000" dirty="0" smtClean="0"/>
            <a:t>ČÍSLO PROJEKTU: CZ.1.07/1.4.00/21.1262</a:t>
          </a:r>
          <a:endParaRPr lang="cs-CZ" sz="2000" dirty="0"/>
        </a:p>
      </dgm:t>
    </dgm:pt>
    <dgm:pt modelId="{8C5711BF-38F0-4590-B6BC-B3119A33CA2E}" type="sibTrans" cxnId="{2221FB34-310D-4638-ACAE-9ACC709E4926}">
      <dgm:prSet/>
      <dgm:spPr/>
      <dgm:t>
        <a:bodyPr/>
        <a:lstStyle/>
        <a:p>
          <a:endParaRPr lang="cs-CZ"/>
        </a:p>
      </dgm:t>
    </dgm:pt>
    <dgm:pt modelId="{A15F02C0-547C-48B3-9D05-E7F145EBF3C4}" type="parTrans" cxnId="{2221FB34-310D-4638-ACAE-9ACC709E4926}">
      <dgm:prSet/>
      <dgm:spPr/>
      <dgm:t>
        <a:bodyPr/>
        <a:lstStyle/>
        <a:p>
          <a:endParaRPr lang="cs-CZ"/>
        </a:p>
      </dgm:t>
    </dgm:pt>
    <dgm:pt modelId="{333A1088-737F-45CB-B68E-254E46348037}" type="pres">
      <dgm:prSet presAssocID="{757F3AB3-0718-4624-B441-E567A8F0AB56}" presName="Name0" presStyleCnt="0">
        <dgm:presLayoutVars>
          <dgm:chMax val="7"/>
          <dgm:dir/>
          <dgm:animLvl val="lvl"/>
          <dgm:resizeHandles val="exact"/>
        </dgm:presLayoutVars>
      </dgm:prSet>
      <dgm:spPr/>
      <dgm:t>
        <a:bodyPr/>
        <a:lstStyle/>
        <a:p>
          <a:endParaRPr lang="cs-CZ"/>
        </a:p>
      </dgm:t>
    </dgm:pt>
    <dgm:pt modelId="{F5ABB229-8D3B-4694-996A-96F23CF14429}" type="pres">
      <dgm:prSet presAssocID="{D1D4F407-5343-4D3F-B5B9-D407B03CAEB4}" presName="circle1" presStyleLbl="node1" presStyleIdx="0" presStyleCnt="6"/>
      <dgm:spPr/>
    </dgm:pt>
    <dgm:pt modelId="{F41139FD-01EE-4571-8B17-4FB00FC51163}" type="pres">
      <dgm:prSet presAssocID="{D1D4F407-5343-4D3F-B5B9-D407B03CAEB4}" presName="space" presStyleCnt="0"/>
      <dgm:spPr/>
    </dgm:pt>
    <dgm:pt modelId="{D005CE8C-CC26-4C3E-AC11-E15060ECD759}" type="pres">
      <dgm:prSet presAssocID="{D1D4F407-5343-4D3F-B5B9-D407B03CAEB4}" presName="rect1" presStyleLbl="alignAcc1" presStyleIdx="0" presStyleCnt="6" custLinFactNeighborX="-244" custLinFactNeighborY="165"/>
      <dgm:spPr/>
      <dgm:t>
        <a:bodyPr/>
        <a:lstStyle/>
        <a:p>
          <a:endParaRPr lang="cs-CZ"/>
        </a:p>
      </dgm:t>
    </dgm:pt>
    <dgm:pt modelId="{2C702D82-9B77-49B7-9568-BB8EB47C3372}" type="pres">
      <dgm:prSet presAssocID="{D1B46980-6531-4606-95E6-44980827E919}" presName="vertSpace2" presStyleLbl="node1" presStyleIdx="0" presStyleCnt="6"/>
      <dgm:spPr/>
    </dgm:pt>
    <dgm:pt modelId="{A52A0455-90FF-4808-ABD0-F02540D31D5A}" type="pres">
      <dgm:prSet presAssocID="{D1B46980-6531-4606-95E6-44980827E919}" presName="circle2" presStyleLbl="node1" presStyleIdx="1" presStyleCnt="6"/>
      <dgm:spPr/>
    </dgm:pt>
    <dgm:pt modelId="{6140AFEC-043D-4C43-A2F9-D0F5331DF3A3}" type="pres">
      <dgm:prSet presAssocID="{D1B46980-6531-4606-95E6-44980827E919}" presName="rect2" presStyleLbl="alignAcc1" presStyleIdx="1" presStyleCnt="6"/>
      <dgm:spPr/>
      <dgm:t>
        <a:bodyPr/>
        <a:lstStyle/>
        <a:p>
          <a:endParaRPr lang="cs-CZ"/>
        </a:p>
      </dgm:t>
    </dgm:pt>
    <dgm:pt modelId="{9358AC05-5D7D-4327-9F80-1AD486AEA664}" type="pres">
      <dgm:prSet presAssocID="{B651F6E3-6281-48DB-9319-2AEAFDAE7572}" presName="vertSpace3" presStyleLbl="node1" presStyleIdx="1" presStyleCnt="6"/>
      <dgm:spPr/>
    </dgm:pt>
    <dgm:pt modelId="{313FC574-E1CD-4FB4-B054-0B805CE0447D}" type="pres">
      <dgm:prSet presAssocID="{B651F6E3-6281-48DB-9319-2AEAFDAE7572}" presName="circle3" presStyleLbl="node1" presStyleIdx="2" presStyleCnt="6"/>
      <dgm:spPr/>
    </dgm:pt>
    <dgm:pt modelId="{619D679B-A015-4ECF-8348-D1034C574F40}" type="pres">
      <dgm:prSet presAssocID="{B651F6E3-6281-48DB-9319-2AEAFDAE7572}" presName="rect3" presStyleLbl="alignAcc1" presStyleIdx="2" presStyleCnt="6"/>
      <dgm:spPr/>
      <dgm:t>
        <a:bodyPr/>
        <a:lstStyle/>
        <a:p>
          <a:endParaRPr lang="cs-CZ"/>
        </a:p>
      </dgm:t>
    </dgm:pt>
    <dgm:pt modelId="{322283A8-4A27-4CDA-BAE3-F381106A9174}" type="pres">
      <dgm:prSet presAssocID="{D8197B8C-B260-4A16-BDF4-0947B075E274}" presName="vertSpace4" presStyleLbl="node1" presStyleIdx="2" presStyleCnt="6"/>
      <dgm:spPr/>
    </dgm:pt>
    <dgm:pt modelId="{FFC9F71D-1B4F-4AD9-A4A6-86ADEFC8AF5C}" type="pres">
      <dgm:prSet presAssocID="{D8197B8C-B260-4A16-BDF4-0947B075E274}" presName="circle4" presStyleLbl="node1" presStyleIdx="3" presStyleCnt="6" custLinFactNeighborX="-1711" custLinFactNeighborY="-1594"/>
      <dgm:spPr/>
    </dgm:pt>
    <dgm:pt modelId="{25B08C86-7E15-44DC-BE7F-FFB55DD49D12}" type="pres">
      <dgm:prSet presAssocID="{D8197B8C-B260-4A16-BDF4-0947B075E274}" presName="rect4" presStyleLbl="alignAcc1" presStyleIdx="3" presStyleCnt="6"/>
      <dgm:spPr/>
      <dgm:t>
        <a:bodyPr/>
        <a:lstStyle/>
        <a:p>
          <a:endParaRPr lang="cs-CZ"/>
        </a:p>
      </dgm:t>
    </dgm:pt>
    <dgm:pt modelId="{76644BE8-9D7C-4C09-B250-3D10AF48CBB7}" type="pres">
      <dgm:prSet presAssocID="{4C35D32F-0EAB-4CD7-82EE-45574DC2A586}" presName="vertSpace5" presStyleLbl="node1" presStyleIdx="3" presStyleCnt="6"/>
      <dgm:spPr/>
    </dgm:pt>
    <dgm:pt modelId="{EE85B701-7295-41C0-BA7A-34D3756A2AE6}" type="pres">
      <dgm:prSet presAssocID="{4C35D32F-0EAB-4CD7-82EE-45574DC2A586}" presName="circle5" presStyleLbl="node1" presStyleIdx="4" presStyleCnt="6"/>
      <dgm:spPr/>
    </dgm:pt>
    <dgm:pt modelId="{8BEBB6EC-1DAA-4CAC-8A25-BC0FCBD5DBD5}" type="pres">
      <dgm:prSet presAssocID="{4C35D32F-0EAB-4CD7-82EE-45574DC2A586}" presName="rect5" presStyleLbl="alignAcc1" presStyleIdx="4" presStyleCnt="6"/>
      <dgm:spPr/>
      <dgm:t>
        <a:bodyPr/>
        <a:lstStyle/>
        <a:p>
          <a:endParaRPr lang="cs-CZ"/>
        </a:p>
      </dgm:t>
    </dgm:pt>
    <dgm:pt modelId="{2B90CE93-A167-4CFF-8F04-ED7EDEE19E51}" type="pres">
      <dgm:prSet presAssocID="{35B1D095-D8A2-4884-B53D-225B19E16DCC}" presName="vertSpace6" presStyleLbl="node1" presStyleIdx="4" presStyleCnt="6"/>
      <dgm:spPr/>
    </dgm:pt>
    <dgm:pt modelId="{ADB44F50-5B75-4AFE-9989-93658922D890}" type="pres">
      <dgm:prSet presAssocID="{35B1D095-D8A2-4884-B53D-225B19E16DCC}" presName="circle6" presStyleLbl="node1" presStyleIdx="5" presStyleCnt="6"/>
      <dgm:spPr/>
    </dgm:pt>
    <dgm:pt modelId="{BDEDF571-F78E-4333-A48F-BE720580C707}" type="pres">
      <dgm:prSet presAssocID="{35B1D095-D8A2-4884-B53D-225B19E16DCC}" presName="rect6" presStyleLbl="alignAcc1" presStyleIdx="5" presStyleCnt="6"/>
      <dgm:spPr/>
      <dgm:t>
        <a:bodyPr/>
        <a:lstStyle/>
        <a:p>
          <a:endParaRPr lang="cs-CZ"/>
        </a:p>
      </dgm:t>
    </dgm:pt>
    <dgm:pt modelId="{AED2198E-93D5-4001-81B4-73124B309672}" type="pres">
      <dgm:prSet presAssocID="{D1D4F407-5343-4D3F-B5B9-D407B03CAEB4}" presName="rect1ParTxNoCh" presStyleLbl="alignAcc1" presStyleIdx="5" presStyleCnt="6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2BE915AB-18AA-4053-B92C-3BFC9ED204BB}" type="pres">
      <dgm:prSet presAssocID="{D1B46980-6531-4606-95E6-44980827E919}" presName="rect2ParTxNoCh" presStyleLbl="alignAcc1" presStyleIdx="5" presStyleCnt="6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6BB5E863-4638-4E1D-BFDE-399D028AC4ED}" type="pres">
      <dgm:prSet presAssocID="{B651F6E3-6281-48DB-9319-2AEAFDAE7572}" presName="rect3ParTxNoCh" presStyleLbl="alignAcc1" presStyleIdx="5" presStyleCnt="6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5A5FFA88-C948-4069-8E93-59FA12366E83}" type="pres">
      <dgm:prSet presAssocID="{D8197B8C-B260-4A16-BDF4-0947B075E274}" presName="rect4ParTxNoCh" presStyleLbl="alignAcc1" presStyleIdx="5" presStyleCnt="6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890E4F0B-2866-4A3F-A3C7-2A14B1797930}" type="pres">
      <dgm:prSet presAssocID="{4C35D32F-0EAB-4CD7-82EE-45574DC2A586}" presName="rect5ParTxNoCh" presStyleLbl="alignAcc1" presStyleIdx="5" presStyleCnt="6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A66880E0-4F76-4FD6-834A-B889DB8493A3}" type="pres">
      <dgm:prSet presAssocID="{35B1D095-D8A2-4884-B53D-225B19E16DCC}" presName="rect6ParTxNoCh" presStyleLbl="alignAcc1" presStyleIdx="5" presStyleCnt="6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</dgm:ptLst>
  <dgm:cxnLst>
    <dgm:cxn modelId="{4E3982C2-8D78-484E-974C-F3904250C9D3}" type="presOf" srcId="{D1D4F407-5343-4D3F-B5B9-D407B03CAEB4}" destId="{D005CE8C-CC26-4C3E-AC11-E15060ECD759}" srcOrd="0" destOrd="0" presId="urn:microsoft.com/office/officeart/2005/8/layout/target3"/>
    <dgm:cxn modelId="{BFC033E2-5AEB-4CCD-9E9E-50658095C7F2}" type="presOf" srcId="{757F3AB3-0718-4624-B441-E567A8F0AB56}" destId="{333A1088-737F-45CB-B68E-254E46348037}" srcOrd="0" destOrd="0" presId="urn:microsoft.com/office/officeart/2005/8/layout/target3"/>
    <dgm:cxn modelId="{73DFA57F-28EB-49EB-AE40-AD686DA223F5}" type="presOf" srcId="{D8197B8C-B260-4A16-BDF4-0947B075E274}" destId="{25B08C86-7E15-44DC-BE7F-FFB55DD49D12}" srcOrd="0" destOrd="0" presId="urn:microsoft.com/office/officeart/2005/8/layout/target3"/>
    <dgm:cxn modelId="{7CFFE80A-3415-4BBB-A011-A7A171914148}" type="presOf" srcId="{B651F6E3-6281-48DB-9319-2AEAFDAE7572}" destId="{6BB5E863-4638-4E1D-BFDE-399D028AC4ED}" srcOrd="1" destOrd="0" presId="urn:microsoft.com/office/officeart/2005/8/layout/target3"/>
    <dgm:cxn modelId="{B1BBB83D-D481-4DC6-BFBA-DB749FDB52E0}" type="presOf" srcId="{4C35D32F-0EAB-4CD7-82EE-45574DC2A586}" destId="{8BEBB6EC-1DAA-4CAC-8A25-BC0FCBD5DBD5}" srcOrd="0" destOrd="0" presId="urn:microsoft.com/office/officeart/2005/8/layout/target3"/>
    <dgm:cxn modelId="{1038A5BA-B825-4F85-9F58-CFACF2077339}" type="presOf" srcId="{35B1D095-D8A2-4884-B53D-225B19E16DCC}" destId="{A66880E0-4F76-4FD6-834A-B889DB8493A3}" srcOrd="1" destOrd="0" presId="urn:microsoft.com/office/officeart/2005/8/layout/target3"/>
    <dgm:cxn modelId="{EDF6FE6B-9DBE-4D7B-B8FD-7098875B4EED}" srcId="{757F3AB3-0718-4624-B441-E567A8F0AB56}" destId="{D8197B8C-B260-4A16-BDF4-0947B075E274}" srcOrd="3" destOrd="0" parTransId="{51C5993D-B262-45E6-B66E-76BC9D6D883D}" sibTransId="{1AEC7F05-E0FE-459C-BD47-224AC9D7BEE4}"/>
    <dgm:cxn modelId="{14367CC6-B9B1-40CF-BBB3-C17F79391DAE}" srcId="{757F3AB3-0718-4624-B441-E567A8F0AB56}" destId="{D1D4F407-5343-4D3F-B5B9-D407B03CAEB4}" srcOrd="0" destOrd="0" parTransId="{FB3E2B41-81AD-4068-9354-4B764E7CC2F7}" sibTransId="{878E4EBE-18EA-43B6-B589-1210E1E4CF6A}"/>
    <dgm:cxn modelId="{58D62D7B-CAD9-471D-A764-D2AA2A843D63}" type="presOf" srcId="{35B1D095-D8A2-4884-B53D-225B19E16DCC}" destId="{BDEDF571-F78E-4333-A48F-BE720580C707}" srcOrd="0" destOrd="0" presId="urn:microsoft.com/office/officeart/2005/8/layout/target3"/>
    <dgm:cxn modelId="{AB906E97-3CD9-4E05-91AE-864F8E394536}" srcId="{757F3AB3-0718-4624-B441-E567A8F0AB56}" destId="{D1B46980-6531-4606-95E6-44980827E919}" srcOrd="1" destOrd="0" parTransId="{4F7B2CF5-A270-4D61-A510-1C1C5A4DCD3B}" sibTransId="{CFF69701-2866-4EF5-BFB5-F3F9B72EB817}"/>
    <dgm:cxn modelId="{DC8E8885-1C37-47DF-95B2-7B07779FFC27}" type="presOf" srcId="{B651F6E3-6281-48DB-9319-2AEAFDAE7572}" destId="{619D679B-A015-4ECF-8348-D1034C574F40}" srcOrd="0" destOrd="0" presId="urn:microsoft.com/office/officeart/2005/8/layout/target3"/>
    <dgm:cxn modelId="{1593612C-6165-4BD9-A767-52ABB61880F4}" type="presOf" srcId="{4C35D32F-0EAB-4CD7-82EE-45574DC2A586}" destId="{890E4F0B-2866-4A3F-A3C7-2A14B1797930}" srcOrd="1" destOrd="0" presId="urn:microsoft.com/office/officeart/2005/8/layout/target3"/>
    <dgm:cxn modelId="{B9A08BF5-040A-4CCE-AA76-287DEFBEB8AB}" type="presOf" srcId="{D1D4F407-5343-4D3F-B5B9-D407B03CAEB4}" destId="{AED2198E-93D5-4001-81B4-73124B309672}" srcOrd="1" destOrd="0" presId="urn:microsoft.com/office/officeart/2005/8/layout/target3"/>
    <dgm:cxn modelId="{2221FB34-310D-4638-ACAE-9ACC709E4926}" srcId="{757F3AB3-0718-4624-B441-E567A8F0AB56}" destId="{4C35D32F-0EAB-4CD7-82EE-45574DC2A586}" srcOrd="4" destOrd="0" parTransId="{A15F02C0-547C-48B3-9D05-E7F145EBF3C4}" sibTransId="{8C5711BF-38F0-4590-B6BC-B3119A33CA2E}"/>
    <dgm:cxn modelId="{3851BB42-82A0-4C30-8111-4FCA03320A50}" type="presOf" srcId="{D8197B8C-B260-4A16-BDF4-0947B075E274}" destId="{5A5FFA88-C948-4069-8E93-59FA12366E83}" srcOrd="1" destOrd="0" presId="urn:microsoft.com/office/officeart/2005/8/layout/target3"/>
    <dgm:cxn modelId="{69F3CFB0-5575-42AB-A2AC-43EA4F69E2CB}" srcId="{757F3AB3-0718-4624-B441-E567A8F0AB56}" destId="{35B1D095-D8A2-4884-B53D-225B19E16DCC}" srcOrd="5" destOrd="0" parTransId="{C085A066-0C81-413D-BF22-E3A70A0D7086}" sibTransId="{3AE79575-5D9D-4E9F-80A1-EBED802AA858}"/>
    <dgm:cxn modelId="{7BC66EC3-EBD6-4F3A-99ED-9D25F66FFA51}" srcId="{757F3AB3-0718-4624-B441-E567A8F0AB56}" destId="{B651F6E3-6281-48DB-9319-2AEAFDAE7572}" srcOrd="2" destOrd="0" parTransId="{A571E265-742E-411A-ABCF-E39FDBC7528A}" sibTransId="{E33260FE-399D-481C-B2D6-3B35DD16DC84}"/>
    <dgm:cxn modelId="{3DFD72E4-6CC7-4B68-91DF-AE44368C22F3}" type="presOf" srcId="{D1B46980-6531-4606-95E6-44980827E919}" destId="{2BE915AB-18AA-4053-B92C-3BFC9ED204BB}" srcOrd="1" destOrd="0" presId="urn:microsoft.com/office/officeart/2005/8/layout/target3"/>
    <dgm:cxn modelId="{B5A5622C-0096-459C-B127-F8D6F485C16E}" type="presOf" srcId="{D1B46980-6531-4606-95E6-44980827E919}" destId="{6140AFEC-043D-4C43-A2F9-D0F5331DF3A3}" srcOrd="0" destOrd="0" presId="urn:microsoft.com/office/officeart/2005/8/layout/target3"/>
    <dgm:cxn modelId="{B95FFFE5-2DE4-412E-A1ED-09F070B742F6}" type="presParOf" srcId="{333A1088-737F-45CB-B68E-254E46348037}" destId="{F5ABB229-8D3B-4694-996A-96F23CF14429}" srcOrd="0" destOrd="0" presId="urn:microsoft.com/office/officeart/2005/8/layout/target3"/>
    <dgm:cxn modelId="{34EEB68E-900B-4349-A3DB-328E25EF322E}" type="presParOf" srcId="{333A1088-737F-45CB-B68E-254E46348037}" destId="{F41139FD-01EE-4571-8B17-4FB00FC51163}" srcOrd="1" destOrd="0" presId="urn:microsoft.com/office/officeart/2005/8/layout/target3"/>
    <dgm:cxn modelId="{F5E95A1B-91EC-4C33-B9AD-A05D73C7E497}" type="presParOf" srcId="{333A1088-737F-45CB-B68E-254E46348037}" destId="{D005CE8C-CC26-4C3E-AC11-E15060ECD759}" srcOrd="2" destOrd="0" presId="urn:microsoft.com/office/officeart/2005/8/layout/target3"/>
    <dgm:cxn modelId="{8DEE6196-8048-4D17-954E-F60FEEC7D5CA}" type="presParOf" srcId="{333A1088-737F-45CB-B68E-254E46348037}" destId="{2C702D82-9B77-49B7-9568-BB8EB47C3372}" srcOrd="3" destOrd="0" presId="urn:microsoft.com/office/officeart/2005/8/layout/target3"/>
    <dgm:cxn modelId="{159A0F8D-6460-4C05-B132-42FA85468C6B}" type="presParOf" srcId="{333A1088-737F-45CB-B68E-254E46348037}" destId="{A52A0455-90FF-4808-ABD0-F02540D31D5A}" srcOrd="4" destOrd="0" presId="urn:microsoft.com/office/officeart/2005/8/layout/target3"/>
    <dgm:cxn modelId="{56F564DB-83BD-4E48-AE93-B6FD991D6BFE}" type="presParOf" srcId="{333A1088-737F-45CB-B68E-254E46348037}" destId="{6140AFEC-043D-4C43-A2F9-D0F5331DF3A3}" srcOrd="5" destOrd="0" presId="urn:microsoft.com/office/officeart/2005/8/layout/target3"/>
    <dgm:cxn modelId="{E850B3AE-CA37-4C72-9153-353CCA1E63E2}" type="presParOf" srcId="{333A1088-737F-45CB-B68E-254E46348037}" destId="{9358AC05-5D7D-4327-9F80-1AD486AEA664}" srcOrd="6" destOrd="0" presId="urn:microsoft.com/office/officeart/2005/8/layout/target3"/>
    <dgm:cxn modelId="{56707C21-F0A2-48C4-A4F1-C98A8019BC7A}" type="presParOf" srcId="{333A1088-737F-45CB-B68E-254E46348037}" destId="{313FC574-E1CD-4FB4-B054-0B805CE0447D}" srcOrd="7" destOrd="0" presId="urn:microsoft.com/office/officeart/2005/8/layout/target3"/>
    <dgm:cxn modelId="{165F7DDF-2F16-4A9B-A12F-F8FBA91DEA31}" type="presParOf" srcId="{333A1088-737F-45CB-B68E-254E46348037}" destId="{619D679B-A015-4ECF-8348-D1034C574F40}" srcOrd="8" destOrd="0" presId="urn:microsoft.com/office/officeart/2005/8/layout/target3"/>
    <dgm:cxn modelId="{D4343EA5-2F7A-4695-8657-9FAC2E3831F3}" type="presParOf" srcId="{333A1088-737F-45CB-B68E-254E46348037}" destId="{322283A8-4A27-4CDA-BAE3-F381106A9174}" srcOrd="9" destOrd="0" presId="urn:microsoft.com/office/officeart/2005/8/layout/target3"/>
    <dgm:cxn modelId="{809CBD49-1E35-4112-88D1-F8DC64635359}" type="presParOf" srcId="{333A1088-737F-45CB-B68E-254E46348037}" destId="{FFC9F71D-1B4F-4AD9-A4A6-86ADEFC8AF5C}" srcOrd="10" destOrd="0" presId="urn:microsoft.com/office/officeart/2005/8/layout/target3"/>
    <dgm:cxn modelId="{6F843A34-8222-43D8-9811-075F46F74925}" type="presParOf" srcId="{333A1088-737F-45CB-B68E-254E46348037}" destId="{25B08C86-7E15-44DC-BE7F-FFB55DD49D12}" srcOrd="11" destOrd="0" presId="urn:microsoft.com/office/officeart/2005/8/layout/target3"/>
    <dgm:cxn modelId="{F1FB4D26-B223-471B-8DC4-4EE7971F5686}" type="presParOf" srcId="{333A1088-737F-45CB-B68E-254E46348037}" destId="{76644BE8-9D7C-4C09-B250-3D10AF48CBB7}" srcOrd="12" destOrd="0" presId="urn:microsoft.com/office/officeart/2005/8/layout/target3"/>
    <dgm:cxn modelId="{7E0392E4-57C2-4687-B97D-CEA4D795691D}" type="presParOf" srcId="{333A1088-737F-45CB-B68E-254E46348037}" destId="{EE85B701-7295-41C0-BA7A-34D3756A2AE6}" srcOrd="13" destOrd="0" presId="urn:microsoft.com/office/officeart/2005/8/layout/target3"/>
    <dgm:cxn modelId="{679E0102-3959-4A86-B6A8-3C66A5C0BFCA}" type="presParOf" srcId="{333A1088-737F-45CB-B68E-254E46348037}" destId="{8BEBB6EC-1DAA-4CAC-8A25-BC0FCBD5DBD5}" srcOrd="14" destOrd="0" presId="urn:microsoft.com/office/officeart/2005/8/layout/target3"/>
    <dgm:cxn modelId="{64D8F3B5-B749-4E42-8AE3-0804618AA709}" type="presParOf" srcId="{333A1088-737F-45CB-B68E-254E46348037}" destId="{2B90CE93-A167-4CFF-8F04-ED7EDEE19E51}" srcOrd="15" destOrd="0" presId="urn:microsoft.com/office/officeart/2005/8/layout/target3"/>
    <dgm:cxn modelId="{8F5F4685-4698-4E7E-BEF1-7D82C1B0B6AC}" type="presParOf" srcId="{333A1088-737F-45CB-B68E-254E46348037}" destId="{ADB44F50-5B75-4AFE-9989-93658922D890}" srcOrd="16" destOrd="0" presId="urn:microsoft.com/office/officeart/2005/8/layout/target3"/>
    <dgm:cxn modelId="{175371D9-977B-4335-A988-C121B9132E0D}" type="presParOf" srcId="{333A1088-737F-45CB-B68E-254E46348037}" destId="{BDEDF571-F78E-4333-A48F-BE720580C707}" srcOrd="17" destOrd="0" presId="urn:microsoft.com/office/officeart/2005/8/layout/target3"/>
    <dgm:cxn modelId="{41040748-967B-4859-85B7-4A703FAD2238}" type="presParOf" srcId="{333A1088-737F-45CB-B68E-254E46348037}" destId="{AED2198E-93D5-4001-81B4-73124B309672}" srcOrd="18" destOrd="0" presId="urn:microsoft.com/office/officeart/2005/8/layout/target3"/>
    <dgm:cxn modelId="{E7A58DF3-0663-4D4D-8BD1-E7E7B2469E1F}" type="presParOf" srcId="{333A1088-737F-45CB-B68E-254E46348037}" destId="{2BE915AB-18AA-4053-B92C-3BFC9ED204BB}" srcOrd="19" destOrd="0" presId="urn:microsoft.com/office/officeart/2005/8/layout/target3"/>
    <dgm:cxn modelId="{7DF1933F-F7D7-4E7B-B7A1-02726BF04399}" type="presParOf" srcId="{333A1088-737F-45CB-B68E-254E46348037}" destId="{6BB5E863-4638-4E1D-BFDE-399D028AC4ED}" srcOrd="20" destOrd="0" presId="urn:microsoft.com/office/officeart/2005/8/layout/target3"/>
    <dgm:cxn modelId="{873EF25A-6576-405B-8BD0-AA2E64758336}" type="presParOf" srcId="{333A1088-737F-45CB-B68E-254E46348037}" destId="{5A5FFA88-C948-4069-8E93-59FA12366E83}" srcOrd="21" destOrd="0" presId="urn:microsoft.com/office/officeart/2005/8/layout/target3"/>
    <dgm:cxn modelId="{7D07EE25-5D99-417F-84DC-1E7DCB729225}" type="presParOf" srcId="{333A1088-737F-45CB-B68E-254E46348037}" destId="{890E4F0B-2866-4A3F-A3C7-2A14B1797930}" srcOrd="22" destOrd="0" presId="urn:microsoft.com/office/officeart/2005/8/layout/target3"/>
    <dgm:cxn modelId="{1677D5C0-211A-47E4-B6B5-B79A363AA369}" type="presParOf" srcId="{333A1088-737F-45CB-B68E-254E46348037}" destId="{A66880E0-4F76-4FD6-834A-B889DB8493A3}" srcOrd="23" destOrd="0" presId="urn:microsoft.com/office/officeart/2005/8/layout/target3"/>
  </dgm:cxnLst>
  <dgm:bg/>
  <dgm:whole/>
  <dgm:extLst>
    <a:ext uri="http://schemas.microsoft.com/office/drawing/2008/diagram">
      <dsp:dataModelExt xmlns=""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F5ABB229-8D3B-4694-996A-96F23CF14429}">
      <dsp:nvSpPr>
        <dsp:cNvPr id="0" name=""/>
        <dsp:cNvSpPr/>
      </dsp:nvSpPr>
      <dsp:spPr>
        <a:xfrm>
          <a:off x="0" y="0"/>
          <a:ext cx="2547714" cy="2547714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D005CE8C-CC26-4C3E-AC11-E15060ECD759}">
      <dsp:nvSpPr>
        <dsp:cNvPr id="0" name=""/>
        <dsp:cNvSpPr/>
      </dsp:nvSpPr>
      <dsp:spPr>
        <a:xfrm>
          <a:off x="1258000" y="0"/>
          <a:ext cx="6498543" cy="2547714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kern="1200" dirty="0" smtClean="0"/>
            <a:t>NÁZEV ŠKOLY: ZŠ Dolní Benešov</a:t>
          </a:r>
          <a:endParaRPr lang="cs-CZ" sz="2000" kern="1200" dirty="0"/>
        </a:p>
      </dsp:txBody>
      <dsp:txXfrm>
        <a:off x="1258000" y="0"/>
        <a:ext cx="6498543" cy="318465"/>
      </dsp:txXfrm>
    </dsp:sp>
    <dsp:sp modelId="{A52A0455-90FF-4808-ABD0-F02540D31D5A}">
      <dsp:nvSpPr>
        <dsp:cNvPr id="0" name=""/>
        <dsp:cNvSpPr/>
      </dsp:nvSpPr>
      <dsp:spPr>
        <a:xfrm>
          <a:off x="222925" y="318465"/>
          <a:ext cx="2101863" cy="2101863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6140AFEC-043D-4C43-A2F9-D0F5331DF3A3}">
      <dsp:nvSpPr>
        <dsp:cNvPr id="0" name=""/>
        <dsp:cNvSpPr/>
      </dsp:nvSpPr>
      <dsp:spPr>
        <a:xfrm>
          <a:off x="1273857" y="318465"/>
          <a:ext cx="6498543" cy="2101863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kern="1200" dirty="0" smtClean="0"/>
            <a:t>AUTOR: Mgr. Marcela </a:t>
          </a:r>
          <a:r>
            <a:rPr lang="cs-CZ" sz="2000" kern="1200" dirty="0" err="1" smtClean="0"/>
            <a:t>Halodová</a:t>
          </a:r>
          <a:endParaRPr lang="cs-CZ" sz="2000" kern="1200" dirty="0"/>
        </a:p>
      </dsp:txBody>
      <dsp:txXfrm>
        <a:off x="1273857" y="318465"/>
        <a:ext cx="6498543" cy="318465"/>
      </dsp:txXfrm>
    </dsp:sp>
    <dsp:sp modelId="{313FC574-E1CD-4FB4-B054-0B805CE0447D}">
      <dsp:nvSpPr>
        <dsp:cNvPr id="0" name=""/>
        <dsp:cNvSpPr/>
      </dsp:nvSpPr>
      <dsp:spPr>
        <a:xfrm>
          <a:off x="445850" y="636930"/>
          <a:ext cx="1656012" cy="1656012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619D679B-A015-4ECF-8348-D1034C574F40}">
      <dsp:nvSpPr>
        <dsp:cNvPr id="0" name=""/>
        <dsp:cNvSpPr/>
      </dsp:nvSpPr>
      <dsp:spPr>
        <a:xfrm>
          <a:off x="1273857" y="636930"/>
          <a:ext cx="6498543" cy="1656012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kern="1200" dirty="0" smtClean="0"/>
            <a:t>NÁZEV: VY_32_inovace_08: Prvouka 1. ročník</a:t>
          </a:r>
          <a:endParaRPr lang="cs-CZ" sz="2000" kern="1200" dirty="0"/>
        </a:p>
      </dsp:txBody>
      <dsp:txXfrm>
        <a:off x="1273857" y="636930"/>
        <a:ext cx="6498543" cy="318462"/>
      </dsp:txXfrm>
    </dsp:sp>
    <dsp:sp modelId="{FFC9F71D-1B4F-4AD9-A4A6-86ADEFC8AF5C}">
      <dsp:nvSpPr>
        <dsp:cNvPr id="0" name=""/>
        <dsp:cNvSpPr/>
      </dsp:nvSpPr>
      <dsp:spPr>
        <a:xfrm>
          <a:off x="648069" y="936102"/>
          <a:ext cx="1210164" cy="1210164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25B08C86-7E15-44DC-BE7F-FFB55DD49D12}">
      <dsp:nvSpPr>
        <dsp:cNvPr id="0" name=""/>
        <dsp:cNvSpPr/>
      </dsp:nvSpPr>
      <dsp:spPr>
        <a:xfrm>
          <a:off x="1273857" y="955392"/>
          <a:ext cx="6498543" cy="1210164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kern="1200" dirty="0" smtClean="0"/>
            <a:t>TEMA:  Lidské tělo</a:t>
          </a:r>
          <a:endParaRPr lang="cs-CZ" sz="2000" kern="1200" dirty="0"/>
        </a:p>
      </dsp:txBody>
      <dsp:txXfrm>
        <a:off x="1273857" y="955392"/>
        <a:ext cx="6498543" cy="318465"/>
      </dsp:txXfrm>
    </dsp:sp>
    <dsp:sp modelId="{EE85B701-7295-41C0-BA7A-34D3756A2AE6}">
      <dsp:nvSpPr>
        <dsp:cNvPr id="0" name=""/>
        <dsp:cNvSpPr/>
      </dsp:nvSpPr>
      <dsp:spPr>
        <a:xfrm>
          <a:off x="891700" y="1273857"/>
          <a:ext cx="764313" cy="764313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8BEBB6EC-1DAA-4CAC-8A25-BC0FCBD5DBD5}">
      <dsp:nvSpPr>
        <dsp:cNvPr id="0" name=""/>
        <dsp:cNvSpPr/>
      </dsp:nvSpPr>
      <dsp:spPr>
        <a:xfrm>
          <a:off x="1273857" y="1273857"/>
          <a:ext cx="6498543" cy="764313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kern="1200" dirty="0" smtClean="0"/>
            <a:t>ČÍSLO PROJEKTU: CZ.1.07/1.4.00/21.1262</a:t>
          </a:r>
          <a:endParaRPr lang="cs-CZ" sz="2000" kern="1200" dirty="0"/>
        </a:p>
      </dsp:txBody>
      <dsp:txXfrm>
        <a:off x="1273857" y="1273857"/>
        <a:ext cx="6498543" cy="318465"/>
      </dsp:txXfrm>
    </dsp:sp>
    <dsp:sp modelId="{ADB44F50-5B75-4AFE-9989-93658922D890}">
      <dsp:nvSpPr>
        <dsp:cNvPr id="0" name=""/>
        <dsp:cNvSpPr/>
      </dsp:nvSpPr>
      <dsp:spPr>
        <a:xfrm>
          <a:off x="1114625" y="1592322"/>
          <a:ext cx="318462" cy="318462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BDEDF571-F78E-4333-A48F-BE720580C707}">
      <dsp:nvSpPr>
        <dsp:cNvPr id="0" name=""/>
        <dsp:cNvSpPr/>
      </dsp:nvSpPr>
      <dsp:spPr>
        <a:xfrm>
          <a:off x="1273857" y="1592322"/>
          <a:ext cx="6498543" cy="318462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cs-CZ" sz="2000" kern="1200" dirty="0"/>
        </a:p>
      </dsp:txBody>
      <dsp:txXfrm>
        <a:off x="1273857" y="1592322"/>
        <a:ext cx="6498543" cy="318462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target3">
  <dgm:title val=""/>
  <dgm:desc val=""/>
  <dgm:catLst>
    <dgm:cat type="relationship" pri="11000"/>
    <dgm:cat type="list" pri="22000"/>
    <dgm:cat type="convert" pri="4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  <dgm:pt modelId="2"/>
        <dgm:pt modelId="21"/>
        <dgm:pt modelId="22"/>
        <dgm:pt modelId="3"/>
        <dgm:pt modelId="31"/>
        <dgm:pt modelId="32"/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12"/>
        <dgm:pt modelId="2"/>
        <dgm:pt modelId="21"/>
        <dgm:pt modelId="22"/>
        <dgm:pt modelId="3"/>
        <dgm:pt modelId="31"/>
        <dgm:pt modelId="32"/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clrData>
  <dgm:layoutNode name="Name0">
    <dgm:varLst>
      <dgm:chMax val="7"/>
      <dgm:dir/>
      <dgm:animLvl val="lvl"/>
      <dgm:resizeHandles val="exact"/>
    </dgm:varLst>
    <dgm:alg type="composite"/>
    <dgm:shape xmlns:r="http://schemas.openxmlformats.org/officeDocument/2006/relationships" r:blip="">
      <dgm:adjLst/>
    </dgm:shape>
    <dgm:presOf/>
    <dgm:choose name="Name1">
      <dgm:if name="Name2" func="var" arg="dir" op="equ" val="norm">
        <dgm:choose name="Name3">
          <dgm:if name="Name4" axis="ch" ptType="node" func="cnt" op="equ" val="1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b" refFor="ch" refForName="rect1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b" refFor="ch" refForName="rect1"/>
              <dgm:constr type="primFontSz" for="ch" op="equ" val="65"/>
              <dgm:constr type="secFontSz" for="ch" op="equ" val="65"/>
            </dgm:constrLst>
          </dgm:if>
          <dgm:if name="Name5" axis="ch" ptType="node" func="cnt" op="equ" val="2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5"/>
              <dgm:constr type="hOff" for="ch" forName="circle2" refType="h" refFor="ch" refForName="vertSpace2" fact="-0.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b" refFor="ch" refForName="rect2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b" refFor="ch" refForName="rect2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primFontSz" for="ch" op="equ" val="65"/>
              <dgm:constr type="secFontSz" for="ch" op="equ" val="65"/>
            </dgm:constrLst>
          </dgm:if>
          <dgm:if name="Name6" axis="ch" ptType="node" func="cnt" op="equ" val="3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66667"/>
              <dgm:constr type="hOff" for="ch" forName="circle2" refType="h" refFor="ch" refForName="vertSpace2" fact="-0.33333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33333"/>
              <dgm:constr type="hOff" for="ch" forName="circle3" refType="h" refFor="ch" refForName="vertSpace2" fact="-0.66667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b" refFor="ch" refForName="rect3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b" refFor="ch" refForName="rect3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primFontSz" for="ch" op="equ" val="65"/>
              <dgm:constr type="secFontSz" for="ch" op="equ" val="65"/>
            </dgm:constrLst>
          </dgm:if>
          <dgm:if name="Name7" axis="ch" ptType="node" func="cnt" op="equ" val="4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75"/>
              <dgm:constr type="hOff" for="ch" forName="circle2" refType="h" refFor="ch" refForName="vertSpace2" fact="-0.2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5"/>
              <dgm:constr type="hOff" for="ch" forName="circle3" refType="h" refFor="ch" refForName="vertSpace2" fact="-0.5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25"/>
              <dgm:constr type="hOff" for="ch" forName="circle4" refType="h" refFor="ch" refForName="vertSpace2" fact="-0.7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b" refFor="ch" refForName="rect4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b" refFor="ch" refForName="rect4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primFontSz" for="ch" op="equ" val="65"/>
              <dgm:constr type="secFontSz" for="ch" op="equ" val="65"/>
            </dgm:constrLst>
          </dgm:if>
          <dgm:if name="Name8" axis="ch" ptType="node" func="cnt" op="equ" val="5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"/>
              <dgm:constr type="hOff" for="ch" forName="circle2" refType="h" refFor="ch" refForName="vertSpace2" fact="-0.2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6"/>
              <dgm:constr type="hOff" for="ch" forName="circle3" refType="h" refFor="ch" refForName="vertSpace2" fact="-0.4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4"/>
              <dgm:constr type="hOff" for="ch" forName="circle4" refType="h" refFor="ch" refForName="vertSpace2" fact="-0.6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2"/>
              <dgm:constr type="hOff" for="ch" forName="circle5" refType="h" refFor="ch" refForName="vertSpace2" fact="-0.8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b" refFor="ch" refForName="rect5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b" refFor="ch" refForName="rect5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primFontSz" for="ch" op="equ" val="65"/>
              <dgm:constr type="secFontSz" for="ch" op="equ" val="65"/>
            </dgm:constrLst>
          </dgm:if>
          <dgm:if name="Name9" axis="ch" ptType="node" func="cnt" op="equ" val="6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3333"/>
              <dgm:constr type="hOff" for="ch" forName="circle2" refType="h" refFor="ch" refForName="vertSpace2" fact="-0.16667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66667"/>
              <dgm:constr type="hOff" for="ch" forName="circle3" refType="h" refFor="ch" refForName="vertSpace2" fact="-0.33333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5"/>
              <dgm:constr type="hOff" for="ch" forName="circle4" refType="h" refFor="ch" refForName="vertSpace2" fact="-0.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33333"/>
              <dgm:constr type="hOff" for="ch" forName="circle5" refType="h" refFor="ch" refForName="vertSpace2" fact="-0.66667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l" refFor="ch" refForName="space"/>
              <dgm:constr type="h" for="ch" forName="circle6" refType="h" refFor="ch" refForName="circle1" fact="0.16667"/>
              <dgm:constr type="hOff" for="ch" forName="circle6" refType="h" refFor="ch" refForName="vertSpace2" fact="-0.83333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l" for="ch" forName="rect6" refType="r" refFor="ch" refForName="space"/>
              <dgm:constr type="r" for="ch" forName="rect6" refType="w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rect6ParTx" refType="r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b" refFor="ch" refForName="rect6"/>
              <dgm:constr type="l" for="ch" forName="rect6ChTx" refType="r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l" for="ch" forName="rect6ParTxNoCh" refType="r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b" refFor="ch" refForName="rect6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primFontSz" for="ch" op="equ" val="65"/>
              <dgm:constr type="secFontSz" for="ch" op="equ" val="65"/>
            </dgm:constrLst>
          </dgm:if>
          <dgm:if name="Name10" axis="ch" ptType="node" func="cnt" op="gte" val="7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5714"/>
              <dgm:constr type="hOff" for="ch" forName="circle2" refType="h" refFor="ch" refForName="vertSpace2" fact="-0.14286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71429"/>
              <dgm:constr type="hOff" for="ch" forName="circle3" refType="h" refFor="ch" refForName="vertSpace2" fact="-0.28571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57143"/>
              <dgm:constr type="hOff" for="ch" forName="circle4" refType="h" refFor="ch" refForName="vertSpace2" fact="-0.42857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42857"/>
              <dgm:constr type="hOff" for="ch" forName="circle5" refType="h" refFor="ch" refForName="vertSpace2" fact="-0.57143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l" refFor="ch" refForName="space"/>
              <dgm:constr type="h" for="ch" forName="circle6" refType="h" refFor="ch" refForName="circle1" fact="0.28571"/>
              <dgm:constr type="hOff" for="ch" forName="circle6" refType="h" refFor="ch" refForName="vertSpace2" fact="-0.71429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l" for="ch" forName="rect6" refType="r" refFor="ch" refForName="space"/>
              <dgm:constr type="r" for="ch" forName="rect6" refType="w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vertSpace7"/>
              <dgm:constr type="w" for="ch" forName="vertSpace7" refType="w"/>
              <dgm:constr type="h" for="ch" forName="vertSpace7" refType="h" refFor="ch" refForName="vertSpace6"/>
              <dgm:constr type="b" for="ch" forName="vertSpace7" refType="t" refFor="ch" refForName="vertSpace6"/>
              <dgm:constr type="ctrX" for="ch" forName="circle7" refType="l" refFor="ch" refForName="space"/>
              <dgm:constr type="h" for="ch" forName="circle7" refType="h" refFor="ch" refForName="circle1" fact="0.14286"/>
              <dgm:constr type="hOff" for="ch" forName="circle7" refType="h" refFor="ch" refForName="vertSpace2" fact="-0.85714"/>
              <dgm:constr type="w" for="ch" forName="circle7" refType="h" refFor="ch" refForName="circle7" op="equ"/>
              <dgm:constr type="wOff" for="ch" forName="circle7" refType="hOff" refFor="ch" refForName="circle7" op="equ"/>
              <dgm:constr type="b" for="ch" forName="circle7" refType="t" refFor="ch" refForName="vertSpace7"/>
              <dgm:constr type="l" for="ch" forName="rect7" refType="r" refFor="ch" refForName="space"/>
              <dgm:constr type="r" for="ch" forName="rect7" refType="w"/>
              <dgm:constr type="h" for="ch" forName="rect7" refType="h" refFor="ch" refForName="circle7"/>
              <dgm:constr type="hOff" for="ch" forName="rect7" refType="hOff" refFor="ch" refForName="circle7"/>
              <dgm:constr type="b" for="ch" forName="rect7" refType="b" refFor="ch" refForName="circle7"/>
              <dgm:constr type="l" for="ch" forName="rect7ParTx" refType="r" refFor="ch" refForName="space"/>
              <dgm:constr type="w" for="ch" forName="rect7ParTx" refType="w" refFor="ch" refForName="rect7" fact="0.5"/>
              <dgm:constr type="t" for="ch" forName="rect7ParTx" refType="t" refFor="ch" refForName="rect7"/>
              <dgm:constr type="b" for="ch" forName="rect7ParTx" refType="b" refFor="ch" refForName="rect7"/>
              <dgm:constr type="l" for="ch" forName="rect7ChTx" refType="r" refFor="ch" refForName="rect7ParTx"/>
              <dgm:constr type="w" for="ch" forName="rect7ChTx" refType="w" refFor="ch" refForName="rect7ParTx"/>
              <dgm:constr type="t" for="ch" forName="rect7ChTx" refType="t" refFor="ch" refForName="rect7ParTx"/>
              <dgm:constr type="b" for="ch" forName="rect7ChTx" refType="b" refFor="ch" refForName="rect7ParTx"/>
              <dgm:constr type="l" for="ch" forName="rect7ParTxNoCh" refType="r" refFor="ch" refForName="space"/>
              <dgm:constr type="w" for="ch" forName="rect7ParTxNoCh" refType="w" refFor="ch" refForName="rect7"/>
              <dgm:constr type="t" for="ch" forName="rect7ParTxNoCh" refType="t" refFor="ch" refForName="rect7"/>
              <dgm:constr type="b" for="ch" forName="rect7ParTxNoCh" refType="b" refFor="ch" refForName="rect7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l" for="ch" forName="rect6ParTx" refType="r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t" refFor="ch" refForName="rect7"/>
              <dgm:constr type="l" for="ch" forName="rect6ChTx" refType="r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l" for="ch" forName="rect6ParTxNoCh" refType="r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t" refFor="ch" refForName="rect7"/>
              <dgm:constr type="primFontSz" for="ch" op="equ" val="65"/>
              <dgm:constr type="secFontSz" for="ch" op="equ" val="65"/>
            </dgm:constrLst>
          </dgm:if>
          <dgm:else name="Name11">
            <dgm:constrLst/>
          </dgm:else>
        </dgm:choose>
      </dgm:if>
      <dgm:else name="Name12">
        <dgm:choose name="Name13">
          <dgm:if name="Name14" axis="ch" ptType="node" func="cnt" op="equ" val="1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b" refFor="ch" refForName="rect1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b" refFor="ch" refForName="rect1"/>
              <dgm:constr type="primFontSz" for="ch" op="equ" val="65"/>
              <dgm:constr type="secFontSz" for="ch" op="equ" val="65"/>
            </dgm:constrLst>
          </dgm:if>
          <dgm:if name="Name15" axis="ch" ptType="node" func="cnt" op="equ" val="2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5"/>
              <dgm:constr type="hOff" for="ch" forName="circle2" refType="h" refFor="ch" refForName="vertSpace2" fact="-0.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b" refFor="ch" refForName="rect2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b" refFor="ch" refForName="rect2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primFontSz" for="ch" op="equ" val="65"/>
              <dgm:constr type="secFontSz" for="ch" op="equ" val="65"/>
            </dgm:constrLst>
          </dgm:if>
          <dgm:if name="Name16" axis="ch" ptType="node" func="cnt" op="equ" val="3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66667"/>
              <dgm:constr type="hOff" for="ch" forName="circle2" refType="h" refFor="ch" refForName="vertSpace2" fact="-0.33333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33333"/>
              <dgm:constr type="hOff" for="ch" forName="circle3" refType="h" refFor="ch" refForName="vertSpace2" fact="-0.66667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b" refFor="ch" refForName="rect3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b" refFor="ch" refForName="rect3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primFontSz" for="ch" op="equ" val="65"/>
              <dgm:constr type="secFontSz" for="ch" op="equ" val="65"/>
            </dgm:constrLst>
          </dgm:if>
          <dgm:if name="Name17" axis="ch" ptType="node" func="cnt" op="equ" val="4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75"/>
              <dgm:constr type="hOff" for="ch" forName="circle2" refType="h" refFor="ch" refForName="vertSpace2" fact="-0.2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5"/>
              <dgm:constr type="hOff" for="ch" forName="circle3" refType="h" refFor="ch" refForName="vertSpace2" fact="-0.5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25"/>
              <dgm:constr type="hOff" for="ch" forName="circle4" refType="h" refFor="ch" refForName="vertSpace2" fact="-0.7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b" refFor="ch" refForName="rect4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b" refFor="ch" refForName="rect4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primFontSz" for="ch" op="equ" val="65"/>
              <dgm:constr type="secFontSz" for="ch" op="equ" val="65"/>
            </dgm:constrLst>
          </dgm:if>
          <dgm:if name="Name18" axis="ch" ptType="node" func="cnt" op="equ" val="5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"/>
              <dgm:constr type="hOff" for="ch" forName="circle2" refType="h" refFor="ch" refForName="vertSpace2" fact="-0.2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6"/>
              <dgm:constr type="hOff" for="ch" forName="circle3" refType="h" refFor="ch" refForName="vertSpace2" fact="-0.4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4"/>
              <dgm:constr type="hOff" for="ch" forName="circle4" refType="h" refFor="ch" refForName="vertSpace2" fact="-0.6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2"/>
              <dgm:constr type="hOff" for="ch" forName="circle5" refType="h" refFor="ch" refForName="vertSpace2" fact="-0.8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b" refFor="ch" refForName="rect5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b" refFor="ch" refForName="rect5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primFontSz" for="ch" op="equ" val="65"/>
              <dgm:constr type="secFontSz" for="ch" op="equ" val="65"/>
            </dgm:constrLst>
          </dgm:if>
          <dgm:if name="Name19" axis="ch" ptType="node" func="cnt" op="equ" val="6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3333"/>
              <dgm:constr type="hOff" for="ch" forName="circle2" refType="h" refFor="ch" refForName="vertSpace2" fact="-0.16667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66667"/>
              <dgm:constr type="hOff" for="ch" forName="circle3" refType="h" refFor="ch" refForName="vertSpace2" fact="-0.33333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5"/>
              <dgm:constr type="hOff" for="ch" forName="circle4" refType="h" refFor="ch" refForName="vertSpace2" fact="-0.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33333"/>
              <dgm:constr type="hOff" for="ch" forName="circle5" refType="h" refFor="ch" refForName="vertSpace2" fact="-0.66667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r" refFor="ch" refForName="space"/>
              <dgm:constr type="h" for="ch" forName="circle6" refType="h" refFor="ch" refForName="circle1" fact="0.16667"/>
              <dgm:constr type="hOff" for="ch" forName="circle6" refType="h" refFor="ch" refForName="vertSpace2" fact="-0.83333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r" for="ch" forName="rect6" refType="l" refFor="ch" refForName="space"/>
              <dgm:constr type="l" for="ch" forName="rect6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r" for="ch" forName="rect6ParTx" refType="l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b" refFor="ch" refForName="rect6"/>
              <dgm:constr type="r" for="ch" forName="rect6ChTx" refType="l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r" for="ch" forName="rect6ParTxNoCh" refType="l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b" refFor="ch" refForName="rect6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primFontSz" for="ch" op="equ" val="65"/>
              <dgm:constr type="secFontSz" for="ch" op="equ" val="65"/>
            </dgm:constrLst>
          </dgm:if>
          <dgm:if name="Name20" axis="ch" ptType="node" func="cnt" op="gte" val="7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5714"/>
              <dgm:constr type="hOff" for="ch" forName="circle2" refType="h" refFor="ch" refForName="vertSpace2" fact="-0.14286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71429"/>
              <dgm:constr type="hOff" for="ch" forName="circle3" refType="h" refFor="ch" refForName="vertSpace2" fact="-0.28571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57143"/>
              <dgm:constr type="hOff" for="ch" forName="circle4" refType="h" refFor="ch" refForName="vertSpace2" fact="-0.42857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42857"/>
              <dgm:constr type="hOff" for="ch" forName="circle5" refType="h" refFor="ch" refForName="vertSpace2" fact="-0.57143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r" refFor="ch" refForName="space"/>
              <dgm:constr type="h" for="ch" forName="circle6" refType="h" refFor="ch" refForName="circle1" fact="0.28571"/>
              <dgm:constr type="hOff" for="ch" forName="circle6" refType="h" refFor="ch" refForName="vertSpace2" fact="-0.71429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r" for="ch" forName="rect6" refType="l" refFor="ch" refForName="space"/>
              <dgm:constr type="l" for="ch" forName="rect6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vertSpace7"/>
              <dgm:constr type="w" for="ch" forName="vertSpace7" refType="w"/>
              <dgm:constr type="h" for="ch" forName="vertSpace7" refType="h" refFor="ch" refForName="vertSpace6"/>
              <dgm:constr type="b" for="ch" forName="vertSpace7" refType="t" refFor="ch" refForName="vertSpace6"/>
              <dgm:constr type="ctrX" for="ch" forName="circle7" refType="r" refFor="ch" refForName="space"/>
              <dgm:constr type="h" for="ch" forName="circle7" refType="h" refFor="ch" refForName="circle1" fact="0.14286"/>
              <dgm:constr type="hOff" for="ch" forName="circle7" refType="h" refFor="ch" refForName="vertSpace2" fact="-0.85714"/>
              <dgm:constr type="w" for="ch" forName="circle7" refType="h" refFor="ch" refForName="circle7" op="equ"/>
              <dgm:constr type="wOff" for="ch" forName="circle7" refType="hOff" refFor="ch" refForName="circle7" op="equ"/>
              <dgm:constr type="b" for="ch" forName="circle7" refType="t" refFor="ch" refForName="vertSpace7"/>
              <dgm:constr type="r" for="ch" forName="rect7" refType="l" refFor="ch" refForName="space"/>
              <dgm:constr type="l" for="ch" forName="rect7"/>
              <dgm:constr type="h" for="ch" forName="rect7" refType="h" refFor="ch" refForName="circle7"/>
              <dgm:constr type="hOff" for="ch" forName="rect7" refType="hOff" refFor="ch" refForName="circle7"/>
              <dgm:constr type="b" for="ch" forName="rect7" refType="b" refFor="ch" refForName="circle7"/>
              <dgm:constr type="r" for="ch" forName="rect7ParTx" refType="l" refFor="ch" refForName="space"/>
              <dgm:constr type="w" for="ch" forName="rect7ParTx" refType="w" refFor="ch" refForName="rect7" fact="0.5"/>
              <dgm:constr type="t" for="ch" forName="rect7ParTx" refType="t" refFor="ch" refForName="rect7"/>
              <dgm:constr type="b" for="ch" forName="rect7ParTx" refType="b" refFor="ch" refForName="rect7"/>
              <dgm:constr type="r" for="ch" forName="rect7ChTx" refType="l" refFor="ch" refForName="rect7ParTx"/>
              <dgm:constr type="w" for="ch" forName="rect7ChTx" refType="w" refFor="ch" refForName="rect7ParTx"/>
              <dgm:constr type="t" for="ch" forName="rect7ChTx" refType="t" refFor="ch" refForName="rect7ParTx"/>
              <dgm:constr type="b" for="ch" forName="rect7ChTx" refType="b" refFor="ch" refForName="rect7ParTx"/>
              <dgm:constr type="r" for="ch" forName="rect7ParTxNoCh" refType="l" refFor="ch" refForName="space"/>
              <dgm:constr type="w" for="ch" forName="rect7ParTxNoCh" refType="w" refFor="ch" refForName="rect7"/>
              <dgm:constr type="t" for="ch" forName="rect7ParTxNoCh" refType="t" refFor="ch" refForName="rect7"/>
              <dgm:constr type="b" for="ch" forName="rect7ParTxNoCh" refType="b" refFor="ch" refForName="rect7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r" for="ch" forName="rect6ParTx" refType="l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t" refFor="ch" refForName="rect7"/>
              <dgm:constr type="r" for="ch" forName="rect6ChTx" refType="l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r" for="ch" forName="rect6ParTxNoCh" refType="l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t" refFor="ch" refForName="rect7"/>
              <dgm:constr type="primFontSz" for="ch" op="equ" val="65"/>
              <dgm:constr type="secFontSz" for="ch" op="equ" val="65"/>
            </dgm:constrLst>
          </dgm:if>
          <dgm:else name="Name21">
            <dgm:constrLst/>
          </dgm:else>
        </dgm:choose>
      </dgm:else>
    </dgm:choose>
    <dgm:ruleLst/>
    <dgm:forEach name="Name22" axis="ch" ptType="node" cnt="1">
      <dgm:layoutNode name="circle1" styleLbl="node1">
        <dgm:alg type="sp"/>
        <dgm:choose name="Name23">
          <dgm:if name="Name24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25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space">
        <dgm:alg type="sp"/>
        <dgm:shape xmlns:r="http://schemas.openxmlformats.org/officeDocument/2006/relationships" r:blip="">
          <dgm:adjLst/>
        </dgm:shape>
        <dgm:presOf/>
        <dgm:constrLst/>
        <dgm:ruleLst/>
      </dgm:layoutNode>
      <dgm:layoutNode name="rect1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26" axis="ch" ptType="node" st="2" cnt="1">
      <dgm:layoutNode name="vertSpace2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2" styleLbl="node1">
        <dgm:alg type="sp"/>
        <dgm:choose name="Name27">
          <dgm:if name="Name28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29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2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0" axis="ch" ptType="node" st="3" cnt="1">
      <dgm:layoutNode name="vertSpace3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3" styleLbl="node1">
        <dgm:alg type="sp"/>
        <dgm:choose name="Name31">
          <dgm:if name="Name32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33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3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4" axis="ch" ptType="node" st="4" cnt="1">
      <dgm:layoutNode name="vertSpace4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4" styleLbl="node1">
        <dgm:alg type="sp"/>
        <dgm:choose name="Name35">
          <dgm:if name="Name36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37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4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8" axis="ch" ptType="node" st="5" cnt="1">
      <dgm:layoutNode name="vertSpace5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5" styleLbl="node1">
        <dgm:alg type="sp"/>
        <dgm:choose name="Name39">
          <dgm:if name="Name40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1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5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42" axis="ch" ptType="node" st="6" cnt="1">
      <dgm:layoutNode name="vertSpace6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6" styleLbl="node1">
        <dgm:alg type="sp"/>
        <dgm:choose name="Name43">
          <dgm:if name="Name44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5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6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46" axis="ch" ptType="node" st="7" cnt="1">
      <dgm:layoutNode name="vertSpace7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7" styleLbl="node1">
        <dgm:alg type="sp"/>
        <dgm:choose name="Name47">
          <dgm:if name="Name48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9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7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50" axis="ch" ptType="node" cnt="1">
      <dgm:choose name="Name51">
        <dgm:if name="Name52" axis="root des" ptType="all node" func="maxDepth" op="gte" val="2">
          <dgm:layoutNode name="rect1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1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53">
          <dgm:layoutNode name="rect1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54" axis="ch" ptType="node" st="2" cnt="1">
      <dgm:choose name="Name55">
        <dgm:if name="Name56" axis="root des" ptType="all node" func="maxDepth" op="gte" val="2">
          <dgm:layoutNode name="rect2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2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57">
          <dgm:layoutNode name="rect2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58" axis="ch" ptType="node" st="3" cnt="1">
      <dgm:choose name="Name59">
        <dgm:if name="Name60" axis="root des" ptType="all node" func="maxDepth" op="gte" val="2">
          <dgm:layoutNode name="rect3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3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1">
          <dgm:layoutNode name="rect3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62" axis="ch" ptType="node" st="4" cnt="1">
      <dgm:choose name="Name63">
        <dgm:if name="Name64" axis="root des" ptType="all node" func="maxDepth" op="gte" val="2">
          <dgm:layoutNode name="rect4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4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5">
          <dgm:layoutNode name="rect4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66" axis="ch" ptType="node" st="5" cnt="1">
      <dgm:choose name="Name67">
        <dgm:if name="Name68" axis="root des" ptType="all node" func="maxDepth" op="gte" val="2">
          <dgm:layoutNode name="rect5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5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9">
          <dgm:layoutNode name="rect5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70" axis="ch" ptType="node" st="6" cnt="1">
      <dgm:choose name="Name71">
        <dgm:if name="Name72" axis="root des" ptType="all node" func="maxDepth" op="gte" val="2">
          <dgm:layoutNode name="rect6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6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73">
          <dgm:layoutNode name="rect6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74" axis="ch" ptType="node" st="7" cnt="1">
      <dgm:choose name="Name75">
        <dgm:if name="Name76" axis="root des" ptType="all node" func="maxDepth" op="gte" val="2">
          <dgm:layoutNode name="rect7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7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77">
          <dgm:layoutNode name="rect7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8500771A-AD93-478A-8EC6-DE9D71A42741}" type="datetimeFigureOut">
              <a:rPr lang="cs-CZ" smtClean="0"/>
              <a:pPr/>
              <a:t>19.12.2012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F48740CC-A77F-49C7-82C0-E525A4E7923D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="" xmlns:p14="http://schemas.microsoft.com/office/powerpoint/2010/main" val="2354454062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48740CC-A77F-49C7-82C0-E525A4E7923D}" type="slidenum">
              <a:rPr lang="cs-CZ" smtClean="0"/>
              <a:pPr/>
              <a:t>1</a:t>
            </a:fld>
            <a:endParaRPr lang="cs-CZ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48740CC-A77F-49C7-82C0-E525A4E7923D}" type="slidenum">
              <a:rPr lang="cs-CZ" smtClean="0"/>
              <a:pPr/>
              <a:t>2</a:t>
            </a:fld>
            <a:endParaRPr lang="cs-CZ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48740CC-A77F-49C7-82C0-E525A4E7923D}" type="slidenum">
              <a:rPr lang="cs-CZ" smtClean="0"/>
              <a:pPr/>
              <a:t>3</a:t>
            </a:fld>
            <a:endParaRPr lang="cs-CZ"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48740CC-A77F-49C7-82C0-E525A4E7923D}" type="slidenum">
              <a:rPr lang="cs-CZ" smtClean="0"/>
              <a:pPr/>
              <a:t>4</a:t>
            </a:fld>
            <a:endParaRPr lang="cs-CZ"/>
          </a:p>
        </p:txBody>
      </p:sp>
    </p:spTree>
    <p:extLst>
      <p:ext uri="{BB962C8B-B14F-4D97-AF65-F5344CB8AC3E}">
        <p14:creationId xmlns="" xmlns:p14="http://schemas.microsoft.com/office/powerpoint/2010/main" val="1574348791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48740CC-A77F-49C7-82C0-E525A4E7923D}" type="slidenum">
              <a:rPr lang="cs-CZ" smtClean="0"/>
              <a:pPr/>
              <a:t>5</a:t>
            </a:fld>
            <a:endParaRPr lang="cs-CZ"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48740CC-A77F-49C7-82C0-E525A4E7923D}" type="slidenum">
              <a:rPr lang="cs-CZ" smtClean="0"/>
              <a:pPr/>
              <a:t>6</a:t>
            </a:fld>
            <a:endParaRPr lang="cs-CZ"/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48740CC-A77F-49C7-82C0-E525A4E7923D}" type="slidenum">
              <a:rPr lang="cs-CZ" smtClean="0"/>
              <a:pPr/>
              <a:t>7</a:t>
            </a:fld>
            <a:endParaRPr lang="cs-CZ"/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48740CC-A77F-49C7-82C0-E525A4E7923D}" type="slidenum">
              <a:rPr lang="cs-CZ" smtClean="0"/>
              <a:pPr/>
              <a:t>8</a:t>
            </a:fld>
            <a:endParaRPr lang="cs-CZ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E1FAF04-D002-4134-BD79-DCB9D96650D0}" type="datetimeFigureOut">
              <a:rPr lang="cs-CZ" smtClean="0"/>
              <a:pPr/>
              <a:t>19.12.2012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7140C9-AF1D-4287-BE52-F5B8A6ACC518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="" xmlns:p14="http://schemas.microsoft.com/office/powerpoint/2010/main" val="169994627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E1FAF04-D002-4134-BD79-DCB9D96650D0}" type="datetimeFigureOut">
              <a:rPr lang="cs-CZ" smtClean="0"/>
              <a:pPr/>
              <a:t>19.12.2012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7140C9-AF1D-4287-BE52-F5B8A6ACC518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="" xmlns:p14="http://schemas.microsoft.com/office/powerpoint/2010/main" val="66214832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E1FAF04-D002-4134-BD79-DCB9D96650D0}" type="datetimeFigureOut">
              <a:rPr lang="cs-CZ" smtClean="0"/>
              <a:pPr/>
              <a:t>19.12.2012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7140C9-AF1D-4287-BE52-F5B8A6ACC518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="" xmlns:p14="http://schemas.microsoft.com/office/powerpoint/2010/main" val="178264129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E1FAF04-D002-4134-BD79-DCB9D96650D0}" type="datetimeFigureOut">
              <a:rPr lang="cs-CZ" smtClean="0"/>
              <a:pPr/>
              <a:t>19.12.2012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7140C9-AF1D-4287-BE52-F5B8A6ACC518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="" xmlns:p14="http://schemas.microsoft.com/office/powerpoint/2010/main" val="253297672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E1FAF04-D002-4134-BD79-DCB9D96650D0}" type="datetimeFigureOut">
              <a:rPr lang="cs-CZ" smtClean="0"/>
              <a:pPr/>
              <a:t>19.12.2012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7140C9-AF1D-4287-BE52-F5B8A6ACC518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="" xmlns:p14="http://schemas.microsoft.com/office/powerpoint/2010/main" val="74839728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E1FAF04-D002-4134-BD79-DCB9D96650D0}" type="datetimeFigureOut">
              <a:rPr lang="cs-CZ" smtClean="0"/>
              <a:pPr/>
              <a:t>19.12.2012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7140C9-AF1D-4287-BE52-F5B8A6ACC518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="" xmlns:p14="http://schemas.microsoft.com/office/powerpoint/2010/main" val="263330299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E1FAF04-D002-4134-BD79-DCB9D96650D0}" type="datetimeFigureOut">
              <a:rPr lang="cs-CZ" smtClean="0"/>
              <a:pPr/>
              <a:t>19.12.2012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7140C9-AF1D-4287-BE52-F5B8A6ACC518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="" xmlns:p14="http://schemas.microsoft.com/office/powerpoint/2010/main" val="322038017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E1FAF04-D002-4134-BD79-DCB9D96650D0}" type="datetimeFigureOut">
              <a:rPr lang="cs-CZ" smtClean="0"/>
              <a:pPr/>
              <a:t>19.12.2012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7140C9-AF1D-4287-BE52-F5B8A6ACC518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="" xmlns:p14="http://schemas.microsoft.com/office/powerpoint/2010/main" val="209868814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E1FAF04-D002-4134-BD79-DCB9D96650D0}" type="datetimeFigureOut">
              <a:rPr lang="cs-CZ" smtClean="0"/>
              <a:pPr/>
              <a:t>19.12.2012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7140C9-AF1D-4287-BE52-F5B8A6ACC518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="" xmlns:p14="http://schemas.microsoft.com/office/powerpoint/2010/main" val="374415363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E1FAF04-D002-4134-BD79-DCB9D96650D0}" type="datetimeFigureOut">
              <a:rPr lang="cs-CZ" smtClean="0"/>
              <a:pPr/>
              <a:t>19.12.2012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7140C9-AF1D-4287-BE52-F5B8A6ACC518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="" xmlns:p14="http://schemas.microsoft.com/office/powerpoint/2010/main" val="154917769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E1FAF04-D002-4134-BD79-DCB9D96650D0}" type="datetimeFigureOut">
              <a:rPr lang="cs-CZ" smtClean="0"/>
              <a:pPr/>
              <a:t>19.12.2012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7140C9-AF1D-4287-BE52-F5B8A6ACC518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="" xmlns:p14="http://schemas.microsoft.com/office/powerpoint/2010/main" val="236906681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 shadeToTitle="1"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E1FAF04-D002-4134-BD79-DCB9D96650D0}" type="datetimeFigureOut">
              <a:rPr lang="cs-CZ" smtClean="0"/>
              <a:pPr/>
              <a:t>19.12.2012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87140C9-AF1D-4287-BE52-F5B8A6ACC518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="" xmlns:p14="http://schemas.microsoft.com/office/powerpoint/2010/main" val="54308685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microsoft.com/office/2007/relationships/diagramDrawing" Target="../diagrams/drawing1.xml"/><Relationship Id="rId3" Type="http://schemas.openxmlformats.org/officeDocument/2006/relationships/diagramData" Target="../diagrams/data1.xml"/><Relationship Id="rId7" Type="http://schemas.openxmlformats.org/officeDocument/2006/relationships/image" Target="../media/image1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6" Type="http://schemas.openxmlformats.org/officeDocument/2006/relationships/diagramColors" Target="../diagrams/colors1.xml"/><Relationship Id="rId5" Type="http://schemas.openxmlformats.org/officeDocument/2006/relationships/diagramQuickStyle" Target="../diagrams/quickStyle1.xml"/><Relationship Id="rId4" Type="http://schemas.openxmlformats.org/officeDocument/2006/relationships/diagramLayout" Target="../diagrams/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image" Target="../media/image7.wmf"/><Relationship Id="rId3" Type="http://schemas.openxmlformats.org/officeDocument/2006/relationships/image" Target="../media/image2.wmf"/><Relationship Id="rId7" Type="http://schemas.openxmlformats.org/officeDocument/2006/relationships/image" Target="../media/image6.wmf"/><Relationship Id="rId12" Type="http://schemas.openxmlformats.org/officeDocument/2006/relationships/image" Target="../media/image11.gif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5.wmf"/><Relationship Id="rId11" Type="http://schemas.openxmlformats.org/officeDocument/2006/relationships/image" Target="../media/image10.gif"/><Relationship Id="rId5" Type="http://schemas.openxmlformats.org/officeDocument/2006/relationships/image" Target="../media/image4.wmf"/><Relationship Id="rId10" Type="http://schemas.openxmlformats.org/officeDocument/2006/relationships/image" Target="../media/image9.jpeg"/><Relationship Id="rId4" Type="http://schemas.openxmlformats.org/officeDocument/2006/relationships/image" Target="../media/image3.wmf"/><Relationship Id="rId9" Type="http://schemas.openxmlformats.org/officeDocument/2006/relationships/image" Target="../media/image8.jpe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wmf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8" Type="http://schemas.openxmlformats.org/officeDocument/2006/relationships/image" Target="../media/image20.wmf"/><Relationship Id="rId3" Type="http://schemas.openxmlformats.org/officeDocument/2006/relationships/image" Target="../media/image15.wmf"/><Relationship Id="rId7" Type="http://schemas.openxmlformats.org/officeDocument/2006/relationships/image" Target="../media/image19.wmf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8.wmf"/><Relationship Id="rId5" Type="http://schemas.openxmlformats.org/officeDocument/2006/relationships/image" Target="../media/image17.wmf"/><Relationship Id="rId10" Type="http://schemas.openxmlformats.org/officeDocument/2006/relationships/image" Target="../media/image22.wmf"/><Relationship Id="rId4" Type="http://schemas.openxmlformats.org/officeDocument/2006/relationships/image" Target="../media/image16.wmf"/><Relationship Id="rId9" Type="http://schemas.openxmlformats.org/officeDocument/2006/relationships/image" Target="../media/image21.wmf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Diagram 3"/>
          <p:cNvGraphicFramePr/>
          <p:nvPr>
            <p:extLst>
              <p:ext uri="{D42A27DB-BD31-4B8C-83A1-F6EECF244321}">
                <p14:modId xmlns="" xmlns:p14="http://schemas.microsoft.com/office/powerpoint/2010/main" val="1886853454"/>
              </p:ext>
            </p:extLst>
          </p:nvPr>
        </p:nvGraphicFramePr>
        <p:xfrm>
          <a:off x="539552" y="908720"/>
          <a:ext cx="7772400" cy="2547714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pic>
        <p:nvPicPr>
          <p:cNvPr id="5" name="Obrázek 4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79712" y="4743820"/>
            <a:ext cx="5407152" cy="1045464"/>
          </a:xfrm>
          <a:prstGeom prst="rect">
            <a:avLst/>
          </a:prstGeom>
        </p:spPr>
      </p:pic>
    </p:spTree>
    <p:extLst>
      <p:ext uri="{BB962C8B-B14F-4D97-AF65-F5344CB8AC3E}">
        <p14:creationId xmlns="" xmlns:p14="http://schemas.microsoft.com/office/powerpoint/2010/main" val="3100244890"/>
      </p:ext>
    </p:extLst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slow" p14:dur="1600">
        <p14:prism isInverted="1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Anotace: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buFont typeface="Wingdings" pitchFamily="2" charset="2"/>
              <a:buChar char="Ø"/>
            </a:pPr>
            <a:r>
              <a:rPr lang="cs-CZ" dirty="0" smtClean="0"/>
              <a:t> Žáci popisují části lidského těla, obličeje, prsty na rukou.</a:t>
            </a:r>
          </a:p>
          <a:p>
            <a:pPr>
              <a:buFont typeface="Wingdings" pitchFamily="2" charset="2"/>
              <a:buChar char="Ø"/>
            </a:pPr>
            <a:r>
              <a:rPr lang="cs-CZ" dirty="0"/>
              <a:t> </a:t>
            </a:r>
            <a:r>
              <a:rPr lang="cs-CZ" dirty="0" smtClean="0"/>
              <a:t>Spojují obrázky.</a:t>
            </a:r>
          </a:p>
          <a:p>
            <a:pPr>
              <a:buFont typeface="Wingdings" pitchFamily="2" charset="2"/>
              <a:buChar char="Ø"/>
            </a:pPr>
            <a:r>
              <a:rPr lang="cs-CZ" dirty="0"/>
              <a:t> </a:t>
            </a:r>
            <a:r>
              <a:rPr lang="cs-CZ" dirty="0" smtClean="0"/>
              <a:t>Pracují na tabuli fixem, správné řešení se objeví po kliknutí.</a:t>
            </a:r>
            <a:endParaRPr lang="cs-CZ" dirty="0"/>
          </a:p>
        </p:txBody>
      </p:sp>
    </p:spTree>
    <p:extLst>
      <p:ext uri="{BB962C8B-B14F-4D97-AF65-F5344CB8AC3E}">
        <p14:creationId xmlns="" xmlns:p14="http://schemas.microsoft.com/office/powerpoint/2010/main" val="2812620943"/>
      </p:ext>
    </p:extLst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slow" p14:dur="1600">
        <p14:prism isInverted="1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395536" y="17760"/>
            <a:ext cx="8229600" cy="1143000"/>
          </a:xfrm>
        </p:spPr>
        <p:txBody>
          <a:bodyPr>
            <a:normAutofit/>
          </a:bodyPr>
          <a:lstStyle/>
          <a:p>
            <a:r>
              <a:rPr lang="cs-CZ" sz="4800" b="1" i="1" dirty="0" smtClean="0">
                <a:solidFill>
                  <a:srgbClr val="FF0000"/>
                </a:solidFill>
              </a:rPr>
              <a:t>Každý člověk je jiný…</a:t>
            </a:r>
            <a:endParaRPr lang="cs-CZ" sz="4800" b="1" i="1" dirty="0">
              <a:solidFill>
                <a:srgbClr val="FF0000"/>
              </a:solidFill>
            </a:endParaRPr>
          </a:p>
        </p:txBody>
      </p:sp>
      <p:pic>
        <p:nvPicPr>
          <p:cNvPr id="2050" name="Picture 2" descr="C:\Users\08G4\AppData\Local\Microsoft\Windows\Temporary Internet Files\Content.IE5\DE4CGPLA\MC900412546[1].wmf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1587" y="2513199"/>
            <a:ext cx="1008359" cy="1024003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1" name="Picture 3" descr="C:\Users\08G4\AppData\Local\Microsoft\Windows\Temporary Internet Files\Content.IE5\K0O7W0UI\MC900019578[1].wmf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569" y="790624"/>
            <a:ext cx="1079643" cy="1344171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3" name="Picture 5" descr="C:\Users\08G4\AppData\Local\Microsoft\Windows\Temporary Internet Files\Content.IE5\AM1I8PN9\MC900354041[1].wmf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986966" y="790624"/>
            <a:ext cx="1111794" cy="1250556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4" name="Picture 6" descr="C:\Users\08G4\AppData\Local\Microsoft\Windows\Temporary Internet Files\Content.IE5\B1ZZZ9K9\MC900230680[1].wmf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2982" y="5559360"/>
            <a:ext cx="1324161" cy="1181184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5" name="Picture 7" descr="C:\Users\08G4\AppData\Local\Microsoft\Windows\Temporary Internet Files\Content.IE5\AM1I8PN9\MC900355663[1].wmf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66632" y="2422574"/>
            <a:ext cx="1477368" cy="1205255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6" name="Picture 8" descr="C:\Users\08G4\AppData\Local\Microsoft\Windows\Temporary Internet Files\Content.IE5\YLI5B2P6\MC900331147[1].wmf"/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8233" y="4005064"/>
            <a:ext cx="895068" cy="1037588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7" name="Picture 9" descr="C:\Users\08G4\AppData\Local\Microsoft\Windows\Temporary Internet Files\Content.IE5\K0O7W0UI\MP900404936[1].jpg"/>
          <p:cNvPicPr>
            <a:picLocks noChangeAspect="1" noChangeArrowheads="1"/>
          </p:cNvPicPr>
          <p:nvPr/>
        </p:nvPicPr>
        <p:blipFill>
          <a:blip r:embed="rId9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61087" y="5559360"/>
            <a:ext cx="1582913" cy="1130652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60" name="Picture 12" descr="C:\Users\08G4\AppData\Local\Microsoft\Windows\Temporary Internet Files\Content.IE5\DE4CGPLA\MP900405394[1].jpg"/>
          <p:cNvPicPr>
            <a:picLocks noChangeAspect="1" noChangeArrowheads="1"/>
          </p:cNvPicPr>
          <p:nvPr/>
        </p:nvPicPr>
        <p:blipFill>
          <a:blip r:embed="rId10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287691" y="4106788"/>
            <a:ext cx="1856309" cy="1325936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8" name="Obdélník 7"/>
          <p:cNvSpPr/>
          <p:nvPr/>
        </p:nvSpPr>
        <p:spPr>
          <a:xfrm>
            <a:off x="1619672" y="6023521"/>
            <a:ext cx="6169638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cs-CZ" sz="2400" b="1" dirty="0">
                <a:solidFill>
                  <a:srgbClr val="00B0F0"/>
                </a:solidFill>
              </a:rPr>
              <a:t>S čím si rádi hrají děvčata a kluci? Spoj obrázky.</a:t>
            </a:r>
          </a:p>
        </p:txBody>
      </p:sp>
      <p:pic>
        <p:nvPicPr>
          <p:cNvPr id="1032" name="Picture 8" descr="C:\Documents and Settings\PC_1\Local Settings\Temporary Internet Files\Content.IE5\S4ZVEZUE\MM900356712[1].gif"/>
          <p:cNvPicPr>
            <a:picLocks noChangeAspect="1" noChangeArrowheads="1" noCrop="1"/>
          </p:cNvPicPr>
          <p:nvPr/>
        </p:nvPicPr>
        <p:blipFill>
          <a:blip r:embed="rId11"/>
          <a:srcRect/>
          <a:stretch>
            <a:fillRect/>
          </a:stretch>
        </p:blipFill>
        <p:spPr bwMode="auto">
          <a:xfrm>
            <a:off x="4357686" y="2571744"/>
            <a:ext cx="2619390" cy="2619390"/>
          </a:xfrm>
          <a:prstGeom prst="rect">
            <a:avLst/>
          </a:prstGeom>
          <a:noFill/>
        </p:spPr>
      </p:pic>
      <p:pic>
        <p:nvPicPr>
          <p:cNvPr id="1035" name="Picture 11" descr="C:\Documents and Settings\PC_1\Local Settings\Temporary Internet Files\Content.IE5\BKLXHNLB\MM900356784[1].gif"/>
          <p:cNvPicPr>
            <a:picLocks noChangeAspect="1" noChangeArrowheads="1" noCrop="1"/>
          </p:cNvPicPr>
          <p:nvPr/>
        </p:nvPicPr>
        <p:blipFill>
          <a:blip r:embed="rId12"/>
          <a:srcRect/>
          <a:stretch>
            <a:fillRect/>
          </a:stretch>
        </p:blipFill>
        <p:spPr bwMode="auto">
          <a:xfrm>
            <a:off x="2143108" y="2500306"/>
            <a:ext cx="2657490" cy="2657490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="" xmlns:p14="http://schemas.microsoft.com/office/powerpoint/2010/main" val="46381814"/>
      </p:ext>
    </p:extLst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slow" p14:dur="1600">
        <p14:prism isInverted="1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Obdélník 19"/>
          <p:cNvSpPr/>
          <p:nvPr/>
        </p:nvSpPr>
        <p:spPr>
          <a:xfrm>
            <a:off x="1071538" y="1857364"/>
            <a:ext cx="571504" cy="285752"/>
          </a:xfrm>
          <a:prstGeom prst="rect">
            <a:avLst/>
          </a:prstGeom>
          <a:solidFill>
            <a:srgbClr val="00B0F0"/>
          </a:solidFill>
          <a:ln>
            <a:solidFill>
              <a:srgbClr val="00B0F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9" name="Obdélník 18"/>
          <p:cNvSpPr/>
          <p:nvPr/>
        </p:nvSpPr>
        <p:spPr>
          <a:xfrm>
            <a:off x="928662" y="857232"/>
            <a:ext cx="714380" cy="214314"/>
          </a:xfrm>
          <a:prstGeom prst="rect">
            <a:avLst/>
          </a:prstGeom>
          <a:solidFill>
            <a:srgbClr val="00B0F0"/>
          </a:solidFill>
          <a:ln>
            <a:solidFill>
              <a:srgbClr val="00B0F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8" name="Obdélník 17"/>
          <p:cNvSpPr/>
          <p:nvPr/>
        </p:nvSpPr>
        <p:spPr>
          <a:xfrm>
            <a:off x="2571736" y="2643182"/>
            <a:ext cx="1214446" cy="642942"/>
          </a:xfrm>
          <a:prstGeom prst="rect">
            <a:avLst/>
          </a:prstGeom>
          <a:solidFill>
            <a:srgbClr val="00B0F0"/>
          </a:solidFill>
          <a:ln>
            <a:solidFill>
              <a:srgbClr val="00B0F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7" name="Obdélník 16"/>
          <p:cNvSpPr/>
          <p:nvPr/>
        </p:nvSpPr>
        <p:spPr>
          <a:xfrm>
            <a:off x="3214678" y="714356"/>
            <a:ext cx="1214446" cy="714380"/>
          </a:xfrm>
          <a:prstGeom prst="rect">
            <a:avLst/>
          </a:prstGeom>
          <a:solidFill>
            <a:srgbClr val="00B0F0"/>
          </a:solidFill>
          <a:ln>
            <a:solidFill>
              <a:srgbClr val="00B0F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/>
          </a:p>
        </p:txBody>
      </p:sp>
      <p:sp>
        <p:nvSpPr>
          <p:cNvPr id="6" name="Obdélník 5"/>
          <p:cNvSpPr/>
          <p:nvPr/>
        </p:nvSpPr>
        <p:spPr>
          <a:xfrm>
            <a:off x="3143240" y="714356"/>
            <a:ext cx="1604192" cy="64633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cs-CZ" b="1" dirty="0" smtClean="0">
                <a:latin typeface="+mj-lt"/>
              </a:rPr>
              <a:t>HORNÍ KONČETINY</a:t>
            </a:r>
            <a:endParaRPr lang="cs-CZ" b="1" dirty="0">
              <a:latin typeface="+mj-lt"/>
            </a:endParaRPr>
          </a:p>
        </p:txBody>
      </p:sp>
      <p:sp>
        <p:nvSpPr>
          <p:cNvPr id="8" name="Obdélník 7"/>
          <p:cNvSpPr/>
          <p:nvPr/>
        </p:nvSpPr>
        <p:spPr>
          <a:xfrm>
            <a:off x="857224" y="785794"/>
            <a:ext cx="819327" cy="369332"/>
          </a:xfrm>
          <a:prstGeom prst="rect">
            <a:avLst/>
          </a:prstGeom>
          <a:noFill/>
          <a:ln>
            <a:noFill/>
          </a:ln>
        </p:spPr>
        <p:txBody>
          <a:bodyPr wrap="none">
            <a:spAutoFit/>
          </a:bodyPr>
          <a:lstStyle/>
          <a:p>
            <a:r>
              <a:rPr lang="cs-CZ" b="1" dirty="0" smtClean="0"/>
              <a:t>HLAVA</a:t>
            </a:r>
            <a:endParaRPr lang="cs-CZ" b="1" dirty="0"/>
          </a:p>
        </p:txBody>
      </p:sp>
      <p:sp>
        <p:nvSpPr>
          <p:cNvPr id="9" name="Obdélník 8"/>
          <p:cNvSpPr/>
          <p:nvPr/>
        </p:nvSpPr>
        <p:spPr>
          <a:xfrm>
            <a:off x="1000100" y="1857364"/>
            <a:ext cx="702436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cs-CZ" b="1" dirty="0" smtClean="0"/>
              <a:t>TRUP</a:t>
            </a:r>
            <a:endParaRPr lang="cs-CZ" b="1" dirty="0"/>
          </a:p>
        </p:txBody>
      </p:sp>
      <p:sp>
        <p:nvSpPr>
          <p:cNvPr id="10" name="Obdélník 9"/>
          <p:cNvSpPr/>
          <p:nvPr/>
        </p:nvSpPr>
        <p:spPr>
          <a:xfrm>
            <a:off x="4355976" y="692696"/>
            <a:ext cx="4896544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cs-CZ" sz="3600" b="1" dirty="0" smtClean="0">
                <a:solidFill>
                  <a:srgbClr val="FF0000"/>
                </a:solidFill>
              </a:rPr>
              <a:t>Doplň do rámečku vhodné slovo z nabídky.</a:t>
            </a:r>
            <a:endParaRPr lang="cs-CZ" sz="3600" b="1" dirty="0">
              <a:solidFill>
                <a:srgbClr val="FF0000"/>
              </a:solidFill>
            </a:endParaRPr>
          </a:p>
        </p:txBody>
      </p:sp>
      <p:sp>
        <p:nvSpPr>
          <p:cNvPr id="11" name="Obdélník 10"/>
          <p:cNvSpPr/>
          <p:nvPr/>
        </p:nvSpPr>
        <p:spPr>
          <a:xfrm>
            <a:off x="2500298" y="2643182"/>
            <a:ext cx="1717451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b="1" dirty="0" smtClean="0"/>
              <a:t>DOLNÍ KONČETINY</a:t>
            </a:r>
            <a:endParaRPr lang="cs-CZ" b="1" dirty="0"/>
          </a:p>
        </p:txBody>
      </p:sp>
      <p:sp>
        <p:nvSpPr>
          <p:cNvPr id="12" name="Obdélník 11"/>
          <p:cNvSpPr/>
          <p:nvPr/>
        </p:nvSpPr>
        <p:spPr>
          <a:xfrm>
            <a:off x="539550" y="5519652"/>
            <a:ext cx="1892467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sz="2400" b="1" dirty="0" smtClean="0">
                <a:solidFill>
                  <a:srgbClr val="00B0F0"/>
                </a:solidFill>
              </a:rPr>
              <a:t>HLAVA</a:t>
            </a:r>
            <a:endParaRPr lang="cs-CZ" sz="2400" b="1" dirty="0">
              <a:solidFill>
                <a:srgbClr val="00B0F0"/>
              </a:solidFill>
            </a:endParaRPr>
          </a:p>
        </p:txBody>
      </p:sp>
      <p:sp>
        <p:nvSpPr>
          <p:cNvPr id="13" name="Obdélník 12"/>
          <p:cNvSpPr/>
          <p:nvPr/>
        </p:nvSpPr>
        <p:spPr>
          <a:xfrm>
            <a:off x="2190761" y="5487614"/>
            <a:ext cx="2885295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sz="2400" b="1" dirty="0" smtClean="0">
                <a:solidFill>
                  <a:srgbClr val="00B0F0"/>
                </a:solidFill>
              </a:rPr>
              <a:t>HORNÍ KONČETINY</a:t>
            </a:r>
            <a:endParaRPr lang="cs-CZ" sz="2400" b="1" dirty="0">
              <a:solidFill>
                <a:srgbClr val="00B0F0"/>
              </a:solidFill>
            </a:endParaRPr>
          </a:p>
        </p:txBody>
      </p:sp>
      <p:sp>
        <p:nvSpPr>
          <p:cNvPr id="14" name="Obdélník 13"/>
          <p:cNvSpPr/>
          <p:nvPr/>
        </p:nvSpPr>
        <p:spPr>
          <a:xfrm>
            <a:off x="5220072" y="5492425"/>
            <a:ext cx="873957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cs-CZ" sz="2400" b="1" dirty="0" smtClean="0">
                <a:solidFill>
                  <a:srgbClr val="00B0F0"/>
                </a:solidFill>
              </a:rPr>
              <a:t>TRUP</a:t>
            </a:r>
            <a:endParaRPr lang="cs-CZ" sz="2400" b="1" dirty="0">
              <a:solidFill>
                <a:srgbClr val="00B0F0"/>
              </a:solidFill>
            </a:endParaRPr>
          </a:p>
        </p:txBody>
      </p:sp>
      <p:sp>
        <p:nvSpPr>
          <p:cNvPr id="15" name="Obdélník 14"/>
          <p:cNvSpPr/>
          <p:nvPr/>
        </p:nvSpPr>
        <p:spPr>
          <a:xfrm>
            <a:off x="6516216" y="5487613"/>
            <a:ext cx="2627784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sz="2400" b="1" dirty="0" smtClean="0">
                <a:solidFill>
                  <a:srgbClr val="00B0F0"/>
                </a:solidFill>
              </a:rPr>
              <a:t>DOLNÍ KONČETINY</a:t>
            </a:r>
            <a:endParaRPr lang="cs-CZ" sz="2400" b="1" dirty="0">
              <a:solidFill>
                <a:srgbClr val="00B0F0"/>
              </a:solidFill>
            </a:endParaRPr>
          </a:p>
        </p:txBody>
      </p:sp>
      <p:pic>
        <p:nvPicPr>
          <p:cNvPr id="2050" name="Picture 2" descr="C:\Documents and Settings\PC_2\Local Settings\Temporary Internet Files\Content.IE5\MBG1OV06\MC900088780[1].wmf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142844" y="428604"/>
            <a:ext cx="3431342" cy="4238970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="" xmlns:p14="http://schemas.microsoft.com/office/powerpoint/2010/main" val="3630634700"/>
      </p:ext>
    </p:extLst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slow" p14:dur="1600">
        <p14:prism isInverted="1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" dur="1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.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0" dur="1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1" dur="1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1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.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42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4" dur="1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5" dur="1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1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.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42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8" dur="1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9" dur="1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1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.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2" fill="hold">
                      <p:stCondLst>
                        <p:cond delay="indefinite"/>
                      </p:stCondLst>
                      <p:childTnLst>
                        <p:par>
                          <p:cTn id="53" fill="hold">
                            <p:stCondLst>
                              <p:cond delay="0"/>
                            </p:stCondLst>
                            <p:childTnLst>
                              <p:par>
                                <p:cTn id="54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6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7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  <p:bldP spid="8" grpId="0"/>
      <p:bldP spid="9" grpId="0"/>
      <p:bldP spid="11" grpId="0"/>
      <p:bldP spid="12" grpId="0"/>
      <p:bldP spid="13" grpId="0"/>
      <p:bldP spid="14" grpId="0"/>
      <p:bldP spid="15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Obdélník 4"/>
          <p:cNvSpPr/>
          <p:nvPr/>
        </p:nvSpPr>
        <p:spPr>
          <a:xfrm>
            <a:off x="395536" y="666274"/>
            <a:ext cx="833883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cs-CZ" sz="2800" b="1" dirty="0" smtClean="0">
                <a:solidFill>
                  <a:srgbClr val="FF3399"/>
                </a:solidFill>
              </a:rPr>
              <a:t>NOS</a:t>
            </a:r>
            <a:endParaRPr lang="cs-CZ" sz="2800" b="1" dirty="0">
              <a:solidFill>
                <a:srgbClr val="FF3399"/>
              </a:solidFill>
            </a:endParaRPr>
          </a:p>
        </p:txBody>
      </p:sp>
      <p:sp>
        <p:nvSpPr>
          <p:cNvPr id="6" name="Obdélník 5"/>
          <p:cNvSpPr/>
          <p:nvPr/>
        </p:nvSpPr>
        <p:spPr>
          <a:xfrm>
            <a:off x="395536" y="1628800"/>
            <a:ext cx="850169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cs-CZ" sz="2800" b="1" dirty="0" smtClean="0">
                <a:solidFill>
                  <a:srgbClr val="FF3399"/>
                </a:solidFill>
              </a:rPr>
              <a:t>OKO</a:t>
            </a:r>
            <a:endParaRPr lang="cs-CZ" sz="2800" b="1" dirty="0">
              <a:solidFill>
                <a:srgbClr val="FF3399"/>
              </a:solidFill>
            </a:endParaRPr>
          </a:p>
        </p:txBody>
      </p:sp>
      <p:sp>
        <p:nvSpPr>
          <p:cNvPr id="7" name="Obdélník 6"/>
          <p:cNvSpPr/>
          <p:nvPr/>
        </p:nvSpPr>
        <p:spPr>
          <a:xfrm>
            <a:off x="395536" y="2683024"/>
            <a:ext cx="952825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cs-CZ" sz="2800" b="1" dirty="0" smtClean="0">
                <a:solidFill>
                  <a:srgbClr val="FF3399"/>
                </a:solidFill>
              </a:rPr>
              <a:t>ÚSTA</a:t>
            </a:r>
            <a:endParaRPr lang="cs-CZ" sz="2800" b="1" dirty="0">
              <a:solidFill>
                <a:srgbClr val="FF3399"/>
              </a:solidFill>
            </a:endParaRPr>
          </a:p>
        </p:txBody>
      </p:sp>
      <p:sp>
        <p:nvSpPr>
          <p:cNvPr id="8" name="Obdélník 7"/>
          <p:cNvSpPr/>
          <p:nvPr/>
        </p:nvSpPr>
        <p:spPr>
          <a:xfrm>
            <a:off x="395536" y="3701721"/>
            <a:ext cx="780983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cs-CZ" sz="2800" b="1" dirty="0" smtClean="0">
                <a:solidFill>
                  <a:srgbClr val="FF3399"/>
                </a:solidFill>
              </a:rPr>
              <a:t>KRK</a:t>
            </a:r>
            <a:endParaRPr lang="cs-CZ" sz="2800" b="1" dirty="0">
              <a:solidFill>
                <a:srgbClr val="FF3399"/>
              </a:solidFill>
            </a:endParaRPr>
          </a:p>
        </p:txBody>
      </p:sp>
      <p:sp>
        <p:nvSpPr>
          <p:cNvPr id="9" name="Obdélník 8"/>
          <p:cNvSpPr/>
          <p:nvPr/>
        </p:nvSpPr>
        <p:spPr>
          <a:xfrm>
            <a:off x="395536" y="4725144"/>
            <a:ext cx="1115562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cs-CZ" sz="2800" b="1" dirty="0" smtClean="0">
                <a:solidFill>
                  <a:srgbClr val="FF3399"/>
                </a:solidFill>
              </a:rPr>
              <a:t>VLASY</a:t>
            </a:r>
            <a:endParaRPr lang="cs-CZ" sz="2800" b="1" dirty="0">
              <a:solidFill>
                <a:srgbClr val="FF3399"/>
              </a:solidFill>
            </a:endParaRPr>
          </a:p>
        </p:txBody>
      </p:sp>
      <p:sp>
        <p:nvSpPr>
          <p:cNvPr id="10" name="Obdélník 9"/>
          <p:cNvSpPr/>
          <p:nvPr/>
        </p:nvSpPr>
        <p:spPr>
          <a:xfrm>
            <a:off x="333178" y="5721059"/>
            <a:ext cx="1077539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cs-CZ" sz="2800" b="1" dirty="0" smtClean="0">
                <a:solidFill>
                  <a:srgbClr val="FF3399"/>
                </a:solidFill>
              </a:rPr>
              <a:t>UCHO</a:t>
            </a:r>
            <a:endParaRPr lang="cs-CZ" sz="2800" b="1" dirty="0">
              <a:solidFill>
                <a:srgbClr val="FF3399"/>
              </a:solidFill>
            </a:endParaRPr>
          </a:p>
        </p:txBody>
      </p:sp>
      <p:sp>
        <p:nvSpPr>
          <p:cNvPr id="16" name="Obdélník 15"/>
          <p:cNvSpPr/>
          <p:nvPr/>
        </p:nvSpPr>
        <p:spPr>
          <a:xfrm>
            <a:off x="1755238" y="-10835"/>
            <a:ext cx="5472608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cs-CZ" sz="3600" b="1" dirty="0" smtClean="0">
                <a:solidFill>
                  <a:srgbClr val="FF0000"/>
                </a:solidFill>
              </a:rPr>
              <a:t>Popiš části obličeje.</a:t>
            </a:r>
            <a:endParaRPr lang="cs-CZ" sz="3600" b="1" dirty="0">
              <a:solidFill>
                <a:srgbClr val="FF0000"/>
              </a:solidFill>
            </a:endParaRPr>
          </a:p>
        </p:txBody>
      </p:sp>
      <p:pic>
        <p:nvPicPr>
          <p:cNvPr id="1027" name="Picture 3" descr="C:\Documents and Settings\PC_2\Local Settings\Temporary Internet Files\Content.IE5\0U9L9VCL\MP900442243[1]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2500298" y="1071546"/>
            <a:ext cx="3857636" cy="5786454"/>
          </a:xfrm>
          <a:prstGeom prst="rect">
            <a:avLst/>
          </a:prstGeom>
          <a:noFill/>
        </p:spPr>
      </p:pic>
      <p:sp>
        <p:nvSpPr>
          <p:cNvPr id="26" name="Obdélník 25"/>
          <p:cNvSpPr/>
          <p:nvPr/>
        </p:nvSpPr>
        <p:spPr>
          <a:xfrm>
            <a:off x="4929190" y="1571612"/>
            <a:ext cx="2723823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cs-CZ" dirty="0" smtClean="0"/>
              <a:t>______________________</a:t>
            </a:r>
            <a:endParaRPr lang="cs-CZ" dirty="0"/>
          </a:p>
        </p:txBody>
      </p:sp>
      <p:sp>
        <p:nvSpPr>
          <p:cNvPr id="27" name="Obdélník 26"/>
          <p:cNvSpPr/>
          <p:nvPr/>
        </p:nvSpPr>
        <p:spPr>
          <a:xfrm>
            <a:off x="4429124" y="2000240"/>
            <a:ext cx="3300904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cs-CZ" dirty="0" smtClean="0"/>
              <a:t>___________________________</a:t>
            </a:r>
            <a:endParaRPr lang="cs-CZ" dirty="0"/>
          </a:p>
        </p:txBody>
      </p:sp>
      <p:sp>
        <p:nvSpPr>
          <p:cNvPr id="28" name="Obdélník 27"/>
          <p:cNvSpPr/>
          <p:nvPr/>
        </p:nvSpPr>
        <p:spPr>
          <a:xfrm>
            <a:off x="4214810" y="2357430"/>
            <a:ext cx="3647152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cs-CZ" dirty="0" smtClean="0"/>
              <a:t>_____________________________</a:t>
            </a:r>
            <a:endParaRPr lang="cs-CZ" dirty="0"/>
          </a:p>
        </p:txBody>
      </p:sp>
      <p:sp>
        <p:nvSpPr>
          <p:cNvPr id="31" name="Obdélník 30"/>
          <p:cNvSpPr/>
          <p:nvPr/>
        </p:nvSpPr>
        <p:spPr>
          <a:xfrm>
            <a:off x="4143372" y="2643182"/>
            <a:ext cx="3647152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cs-CZ" dirty="0" smtClean="0"/>
              <a:t>______________________________</a:t>
            </a:r>
            <a:endParaRPr lang="cs-CZ" dirty="0"/>
          </a:p>
        </p:txBody>
      </p:sp>
      <p:sp>
        <p:nvSpPr>
          <p:cNvPr id="11" name="Obdélník 10"/>
          <p:cNvSpPr/>
          <p:nvPr/>
        </p:nvSpPr>
        <p:spPr>
          <a:xfrm>
            <a:off x="6572264" y="1571612"/>
            <a:ext cx="782971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cs-CZ" b="1" dirty="0"/>
              <a:t>VLASY</a:t>
            </a:r>
          </a:p>
        </p:txBody>
      </p:sp>
      <p:sp>
        <p:nvSpPr>
          <p:cNvPr id="14" name="Obdélník 13"/>
          <p:cNvSpPr/>
          <p:nvPr/>
        </p:nvSpPr>
        <p:spPr>
          <a:xfrm>
            <a:off x="6643702" y="2000240"/>
            <a:ext cx="612155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cs-CZ" b="1" dirty="0"/>
              <a:t>OKO</a:t>
            </a:r>
          </a:p>
        </p:txBody>
      </p:sp>
      <p:sp>
        <p:nvSpPr>
          <p:cNvPr id="15" name="Obdélník 14"/>
          <p:cNvSpPr/>
          <p:nvPr/>
        </p:nvSpPr>
        <p:spPr>
          <a:xfrm>
            <a:off x="6643702" y="2357430"/>
            <a:ext cx="601447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cs-CZ" b="1" dirty="0"/>
              <a:t>NOS</a:t>
            </a:r>
          </a:p>
        </p:txBody>
      </p:sp>
      <p:sp>
        <p:nvSpPr>
          <p:cNvPr id="3" name="Obdélník 2"/>
          <p:cNvSpPr/>
          <p:nvPr/>
        </p:nvSpPr>
        <p:spPr>
          <a:xfrm>
            <a:off x="1571604" y="2285992"/>
            <a:ext cx="752129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cs-CZ" b="1" dirty="0"/>
              <a:t>UCHO</a:t>
            </a:r>
          </a:p>
        </p:txBody>
      </p:sp>
      <p:sp>
        <p:nvSpPr>
          <p:cNvPr id="13" name="Obdélník 12"/>
          <p:cNvSpPr/>
          <p:nvPr/>
        </p:nvSpPr>
        <p:spPr>
          <a:xfrm>
            <a:off x="6643702" y="2643182"/>
            <a:ext cx="677237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cs-CZ" b="1" dirty="0"/>
              <a:t>ÚSTA</a:t>
            </a:r>
          </a:p>
        </p:txBody>
      </p:sp>
      <p:sp>
        <p:nvSpPr>
          <p:cNvPr id="12" name="Obdélník 11"/>
          <p:cNvSpPr/>
          <p:nvPr/>
        </p:nvSpPr>
        <p:spPr>
          <a:xfrm>
            <a:off x="1714480" y="3000372"/>
            <a:ext cx="567784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cs-CZ" b="1" dirty="0"/>
              <a:t>KRK</a:t>
            </a:r>
          </a:p>
        </p:txBody>
      </p:sp>
      <p:sp>
        <p:nvSpPr>
          <p:cNvPr id="32" name="Obdélník 31"/>
          <p:cNvSpPr/>
          <p:nvPr/>
        </p:nvSpPr>
        <p:spPr>
          <a:xfrm>
            <a:off x="1428728" y="2285992"/>
            <a:ext cx="2492990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cs-CZ" dirty="0" smtClean="0"/>
              <a:t>____________________</a:t>
            </a:r>
            <a:endParaRPr lang="cs-CZ" dirty="0"/>
          </a:p>
        </p:txBody>
      </p:sp>
      <p:sp>
        <p:nvSpPr>
          <p:cNvPr id="33" name="Obdélník 32"/>
          <p:cNvSpPr/>
          <p:nvPr/>
        </p:nvSpPr>
        <p:spPr>
          <a:xfrm>
            <a:off x="1428728" y="3000372"/>
            <a:ext cx="3185487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cs-CZ" dirty="0" smtClean="0"/>
              <a:t>_________________________</a:t>
            </a:r>
            <a:endParaRPr lang="cs-CZ" dirty="0"/>
          </a:p>
        </p:txBody>
      </p:sp>
    </p:spTree>
    <p:extLst>
      <p:ext uri="{BB962C8B-B14F-4D97-AF65-F5344CB8AC3E}">
        <p14:creationId xmlns="" xmlns:p14="http://schemas.microsoft.com/office/powerpoint/2010/main" val="716012604"/>
      </p:ext>
    </p:extLst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slow" p14:dur="1600">
        <p14:prism isInverted="1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" dur="1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.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0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1" dur="1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1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.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42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4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5" dur="1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1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.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1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42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8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9" dur="1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1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.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2" fill="hold">
                      <p:stCondLst>
                        <p:cond delay="indefinite"/>
                      </p:stCondLst>
                      <p:childTnLst>
                        <p:par>
                          <p:cTn id="53" fill="hold">
                            <p:stCondLst>
                              <p:cond delay="0"/>
                            </p:stCondLst>
                            <p:childTnLst>
                              <p:par>
                                <p:cTn id="54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6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7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9" fill="hold">
                      <p:stCondLst>
                        <p:cond delay="indefinite"/>
                      </p:stCondLst>
                      <p:childTnLst>
                        <p:par>
                          <p:cTn id="60" fill="hold">
                            <p:stCondLst>
                              <p:cond delay="0"/>
                            </p:stCondLst>
                            <p:childTnLst>
                              <p:par>
                                <p:cTn id="61" presetID="42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2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3" dur="1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1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.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6" fill="hold">
                      <p:stCondLst>
                        <p:cond delay="indefinite"/>
                      </p:stCondLst>
                      <p:childTnLst>
                        <p:par>
                          <p:cTn id="67" fill="hold">
                            <p:stCondLst>
                              <p:cond delay="0"/>
                            </p:stCondLst>
                            <p:childTnLst>
                              <p:par>
                                <p:cTn id="68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0" dur="1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1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3" fill="hold">
                      <p:stCondLst>
                        <p:cond delay="indefinite"/>
                      </p:stCondLst>
                      <p:childTnLst>
                        <p:par>
                          <p:cTn id="74" fill="hold">
                            <p:stCondLst>
                              <p:cond delay="0"/>
                            </p:stCondLst>
                            <p:childTnLst>
                              <p:par>
                                <p:cTn id="75" presetID="42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76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7" dur="1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8" dur="1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.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0" fill="hold">
                      <p:stCondLst>
                        <p:cond delay="indefinite"/>
                      </p:stCondLst>
                      <p:childTnLst>
                        <p:par>
                          <p:cTn id="81" fill="hold">
                            <p:stCondLst>
                              <p:cond delay="0"/>
                            </p:stCondLst>
                            <p:childTnLst>
                              <p:par>
                                <p:cTn id="8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4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5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6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6" grpId="0"/>
      <p:bldP spid="7" grpId="0"/>
      <p:bldP spid="8" grpId="0"/>
      <p:bldP spid="9" grpId="0"/>
      <p:bldP spid="10" grpId="0"/>
      <p:bldP spid="11" grpId="0"/>
      <p:bldP spid="14" grpId="0"/>
      <p:bldP spid="15" grpId="0"/>
      <p:bldP spid="3" grpId="0"/>
      <p:bldP spid="13" grpId="0"/>
      <p:bldP spid="12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cs-CZ" b="1" i="1" dirty="0" smtClean="0">
                <a:solidFill>
                  <a:srgbClr val="FF0000"/>
                </a:solidFill>
              </a:rPr>
              <a:t>Víš, jak se jmenují prsty na tvé ruce?</a:t>
            </a:r>
            <a:endParaRPr lang="cs-CZ" b="1" i="1" dirty="0">
              <a:solidFill>
                <a:srgbClr val="FF0000"/>
              </a:solidFill>
            </a:endParaRPr>
          </a:p>
        </p:txBody>
      </p:sp>
      <p:pic>
        <p:nvPicPr>
          <p:cNvPr id="1026" name="Picture 2" descr="C:\Users\08G4\AppData\Local\Microsoft\Windows\Temporary Internet Files\Content.IE5\AM1I8PN9\MC900441733[2].png"/>
          <p:cNvPicPr>
            <a:picLocks noGrp="1" noChangeAspect="1" noChangeArrowheads="1"/>
          </p:cNvPicPr>
          <p:nvPr>
            <p:ph idx="1"/>
          </p:nvPr>
        </p:nvPicPr>
        <p:blipFill>
          <a:blip r:embed="rId3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5100000">
            <a:off x="428991" y="1329770"/>
            <a:ext cx="5956265" cy="5956265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Obdélník 3"/>
          <p:cNvSpPr/>
          <p:nvPr/>
        </p:nvSpPr>
        <p:spPr>
          <a:xfrm>
            <a:off x="4283968" y="2751311"/>
            <a:ext cx="1095119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sz="2400" b="1" dirty="0">
                <a:solidFill>
                  <a:srgbClr val="00B0F0"/>
                </a:solidFill>
              </a:rPr>
              <a:t>PALEC</a:t>
            </a:r>
          </a:p>
        </p:txBody>
      </p:sp>
      <p:sp>
        <p:nvSpPr>
          <p:cNvPr id="5" name="Obdélník 4"/>
          <p:cNvSpPr/>
          <p:nvPr/>
        </p:nvSpPr>
        <p:spPr>
          <a:xfrm>
            <a:off x="5759184" y="3212976"/>
            <a:ext cx="1916679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cs-CZ" sz="2400" b="1" dirty="0">
                <a:solidFill>
                  <a:srgbClr val="FF3399"/>
                </a:solidFill>
              </a:rPr>
              <a:t>UKAZOVÁČEK</a:t>
            </a:r>
          </a:p>
        </p:txBody>
      </p:sp>
      <p:sp>
        <p:nvSpPr>
          <p:cNvPr id="6" name="Obdélník 5"/>
          <p:cNvSpPr/>
          <p:nvPr/>
        </p:nvSpPr>
        <p:spPr>
          <a:xfrm>
            <a:off x="6107011" y="3665922"/>
            <a:ext cx="2305824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cs-CZ" sz="2400" b="1" dirty="0">
                <a:solidFill>
                  <a:srgbClr val="FFC000"/>
                </a:solidFill>
              </a:rPr>
              <a:t>PROSTŘEDNÍČEK</a:t>
            </a:r>
          </a:p>
        </p:txBody>
      </p:sp>
      <p:sp>
        <p:nvSpPr>
          <p:cNvPr id="7" name="Obdélník 6"/>
          <p:cNvSpPr/>
          <p:nvPr/>
        </p:nvSpPr>
        <p:spPr>
          <a:xfrm>
            <a:off x="5852350" y="4077072"/>
            <a:ext cx="1730345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cs-CZ" sz="2400" b="1" dirty="0">
                <a:solidFill>
                  <a:srgbClr val="FF0000"/>
                </a:solidFill>
              </a:rPr>
              <a:t>PRSTENÍČEK</a:t>
            </a:r>
          </a:p>
        </p:txBody>
      </p:sp>
      <p:sp>
        <p:nvSpPr>
          <p:cNvPr id="8" name="Obdélník 7"/>
          <p:cNvSpPr/>
          <p:nvPr/>
        </p:nvSpPr>
        <p:spPr>
          <a:xfrm>
            <a:off x="5299465" y="4669192"/>
            <a:ext cx="1334020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cs-CZ" sz="2400" b="1" dirty="0">
                <a:solidFill>
                  <a:srgbClr val="00B050"/>
                </a:solidFill>
              </a:rPr>
              <a:t>MALÍČEK</a:t>
            </a:r>
          </a:p>
        </p:txBody>
      </p:sp>
    </p:spTree>
    <p:extLst>
      <p:ext uri="{BB962C8B-B14F-4D97-AF65-F5344CB8AC3E}">
        <p14:creationId xmlns="" xmlns:p14="http://schemas.microsoft.com/office/powerpoint/2010/main" val="969040115"/>
      </p:ext>
    </p:extLst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slow" p14:dur="1600">
        <p14:prism isInverted="1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5" grpId="0"/>
      <p:bldP spid="6" grpId="0"/>
      <p:bldP spid="7" grpId="0"/>
      <p:bldP spid="8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188640"/>
            <a:ext cx="8229600" cy="792088"/>
          </a:xfrm>
        </p:spPr>
        <p:txBody>
          <a:bodyPr>
            <a:normAutofit fontScale="90000"/>
          </a:bodyPr>
          <a:lstStyle/>
          <a:p>
            <a:r>
              <a:rPr lang="cs-CZ" dirty="0" smtClean="0"/>
              <a:t/>
            </a:r>
            <a:br>
              <a:rPr lang="cs-CZ" dirty="0" smtClean="0"/>
            </a:br>
            <a:endParaRPr lang="cs-CZ" dirty="0"/>
          </a:p>
        </p:txBody>
      </p:sp>
      <p:sp>
        <p:nvSpPr>
          <p:cNvPr id="3" name="Obdélník 2"/>
          <p:cNvSpPr/>
          <p:nvPr/>
        </p:nvSpPr>
        <p:spPr>
          <a:xfrm>
            <a:off x="899592" y="188640"/>
            <a:ext cx="7344816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cs-CZ" sz="2800" b="1" i="1" dirty="0">
                <a:solidFill>
                  <a:srgbClr val="FF0000"/>
                </a:solidFill>
              </a:rPr>
              <a:t>Spoj obrázky oblečení s </a:t>
            </a:r>
            <a:r>
              <a:rPr lang="cs-CZ" sz="2800" b="1" i="1" dirty="0" smtClean="0">
                <a:solidFill>
                  <a:srgbClr val="FF0000"/>
                </a:solidFill>
              </a:rPr>
              <a:t>názvem části těla</a:t>
            </a:r>
            <a:r>
              <a:rPr lang="cs-CZ" sz="2800" b="1" i="1" dirty="0" smtClean="0">
                <a:solidFill>
                  <a:srgbClr val="FF0000"/>
                </a:solidFill>
              </a:rPr>
              <a:t>,</a:t>
            </a:r>
          </a:p>
          <a:p>
            <a:pPr algn="ctr"/>
            <a:r>
              <a:rPr lang="cs-CZ" sz="2800" b="1" i="1" dirty="0" smtClean="0">
                <a:solidFill>
                  <a:srgbClr val="FF0000"/>
                </a:solidFill>
              </a:rPr>
              <a:t> </a:t>
            </a:r>
            <a:r>
              <a:rPr lang="cs-CZ" sz="2800" b="1" i="1" dirty="0">
                <a:solidFill>
                  <a:srgbClr val="FF0000"/>
                </a:solidFill>
              </a:rPr>
              <a:t>na které je oblékáme.</a:t>
            </a:r>
          </a:p>
        </p:txBody>
      </p:sp>
      <p:pic>
        <p:nvPicPr>
          <p:cNvPr id="1026" name="Picture 2" descr="C:\Users\08G4\AppData\Local\Microsoft\Windows\Temporary Internet Files\Content.IE5\B1ZZZ9K9\MC900331480[1].wmf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786710" y="857232"/>
            <a:ext cx="777338" cy="982542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7" name="Picture 3" descr="C:\Users\08G4\AppData\Local\Microsoft\Windows\Temporary Internet Files\Content.IE5\AM1I8PN9\MC900305199[1].wmf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72396" y="2071678"/>
            <a:ext cx="1169881" cy="1451309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0" name="Picture 6" descr="C:\Users\08G4\AppData\Local\Microsoft\Windows\Temporary Internet Files\Content.IE5\K0O7W0UI\MC900113476[1].wmf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0034" y="2357430"/>
            <a:ext cx="769674" cy="1571751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1" name="Picture 7" descr="C:\Users\08G4\AppData\Local\Microsoft\Windows\Temporary Internet Files\Content.IE5\S7687CZ2\MC900013411[1].wmf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715272" y="5742771"/>
            <a:ext cx="1005689" cy="1115229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2" name="Picture 8" descr="C:\Users\08G4\AppData\Local\Microsoft\Windows\Temporary Internet Files\Content.IE5\S7687CZ2\MC900351512[1].wmf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85720" y="1214422"/>
            <a:ext cx="1153443" cy="954573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6" name="Picture 12" descr="C:\Users\08G4\AppData\Local\Microsoft\Windows\Temporary Internet Files\Content.IE5\XEN5TZ7Z\MC900378779[1].wmf"/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4282" y="4143380"/>
            <a:ext cx="1543094" cy="901912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7" name="Picture 13" descr="C:\Users\08G4\AppData\Local\Microsoft\Windows\Temporary Internet Files\Content.IE5\AM1I8PN9\MC900312536[1].wmf"/>
          <p:cNvPicPr>
            <a:picLocks noChangeAspect="1" noChangeArrowheads="1"/>
          </p:cNvPicPr>
          <p:nvPr/>
        </p:nvPicPr>
        <p:blipFill>
          <a:blip r:embed="rId9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286644" y="3929066"/>
            <a:ext cx="1430685" cy="1477078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8" name="Obdélník 17"/>
          <p:cNvSpPr/>
          <p:nvPr/>
        </p:nvSpPr>
        <p:spPr>
          <a:xfrm>
            <a:off x="3571868" y="1643050"/>
            <a:ext cx="1696618" cy="76944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cs-CZ" sz="4400" dirty="0" smtClean="0"/>
              <a:t>HLAVA</a:t>
            </a:r>
          </a:p>
        </p:txBody>
      </p:sp>
      <p:sp>
        <p:nvSpPr>
          <p:cNvPr id="19" name="Obdélník 18"/>
          <p:cNvSpPr/>
          <p:nvPr/>
        </p:nvSpPr>
        <p:spPr>
          <a:xfrm>
            <a:off x="3714744" y="2928934"/>
            <a:ext cx="1430200" cy="76944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cs-CZ" sz="4400" dirty="0" smtClean="0"/>
              <a:t>RUCE</a:t>
            </a:r>
          </a:p>
        </p:txBody>
      </p:sp>
      <p:sp>
        <p:nvSpPr>
          <p:cNvPr id="20" name="Obdélník 19"/>
          <p:cNvSpPr/>
          <p:nvPr/>
        </p:nvSpPr>
        <p:spPr>
          <a:xfrm>
            <a:off x="3714744" y="4286256"/>
            <a:ext cx="1420582" cy="76944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cs-CZ" sz="4400" dirty="0" smtClean="0"/>
              <a:t>TRUP</a:t>
            </a:r>
          </a:p>
        </p:txBody>
      </p:sp>
      <p:sp>
        <p:nvSpPr>
          <p:cNvPr id="21" name="Obdélník 20"/>
          <p:cNvSpPr/>
          <p:nvPr/>
        </p:nvSpPr>
        <p:spPr>
          <a:xfrm>
            <a:off x="3643306" y="5500702"/>
            <a:ext cx="1548822" cy="76944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cs-CZ" sz="4400" dirty="0" smtClean="0"/>
              <a:t>NOHY</a:t>
            </a:r>
          </a:p>
        </p:txBody>
      </p:sp>
      <p:pic>
        <p:nvPicPr>
          <p:cNvPr id="3076" name="Picture 4" descr="C:\Documents and Settings\PC_2\Local Settings\Temporary Internet Files\Content.IE5\H4S3OA96\MC900356447[1].wmf"/>
          <p:cNvPicPr>
            <a:picLocks noChangeAspect="1" noChangeArrowheads="1"/>
          </p:cNvPicPr>
          <p:nvPr/>
        </p:nvPicPr>
        <p:blipFill>
          <a:blip r:embed="rId10"/>
          <a:srcRect/>
          <a:stretch>
            <a:fillRect/>
          </a:stretch>
        </p:blipFill>
        <p:spPr bwMode="auto">
          <a:xfrm>
            <a:off x="214282" y="5208422"/>
            <a:ext cx="1804111" cy="1649578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="" xmlns:p14="http://schemas.microsoft.com/office/powerpoint/2010/main" val="1426760793"/>
      </p:ext>
    </p:extLst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slow" p14:dur="1600">
        <p14:prism isInverted="1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Citace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0">
              <a:buNone/>
            </a:pPr>
            <a:r>
              <a:rPr lang="cs-CZ" dirty="0" smtClean="0"/>
              <a:t>Text je vytvořen autorem materiálu, 15. 1. 2012.</a:t>
            </a:r>
          </a:p>
          <a:p>
            <a:pPr marL="0" indent="0">
              <a:buNone/>
            </a:pPr>
            <a:r>
              <a:rPr lang="cs-CZ" dirty="0" smtClean="0"/>
              <a:t>Obrázky byly vytvořeny v otevřené galerii Microsoft </a:t>
            </a:r>
            <a:r>
              <a:rPr lang="cs-CZ" dirty="0" err="1" smtClean="0"/>
              <a:t>office</a:t>
            </a:r>
            <a:r>
              <a:rPr lang="cs-CZ" dirty="0" smtClean="0"/>
              <a:t>, 15.1. 2012.</a:t>
            </a:r>
          </a:p>
          <a:p>
            <a:pPr marL="0" indent="0">
              <a:buNone/>
            </a:pPr>
            <a:endParaRPr lang="cs-CZ" dirty="0"/>
          </a:p>
        </p:txBody>
      </p:sp>
    </p:spTree>
    <p:extLst>
      <p:ext uri="{BB962C8B-B14F-4D97-AF65-F5344CB8AC3E}">
        <p14:creationId xmlns="" xmlns:p14="http://schemas.microsoft.com/office/powerpoint/2010/main" val="1444958834"/>
      </p:ext>
    </p:extLst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slow" p14:dur="1600">
        <p14:prism isInverted="1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358</TotalTime>
  <Words>186</Words>
  <Application>Microsoft Office PowerPoint</Application>
  <PresentationFormat>Předvádění na obrazovce (4:3)</PresentationFormat>
  <Paragraphs>63</Paragraphs>
  <Slides>8</Slides>
  <Notes>8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8</vt:i4>
      </vt:variant>
    </vt:vector>
  </HeadingPairs>
  <TitlesOfParts>
    <vt:vector size="9" baseType="lpstr">
      <vt:lpstr>Motiv systému Office</vt:lpstr>
      <vt:lpstr>Snímek 1</vt:lpstr>
      <vt:lpstr>Anotace:</vt:lpstr>
      <vt:lpstr>Každý člověk je jiný…</vt:lpstr>
      <vt:lpstr>Snímek 4</vt:lpstr>
      <vt:lpstr>Snímek 5</vt:lpstr>
      <vt:lpstr>Víš, jak se jmenují prsty na tvé ruce?</vt:lpstr>
      <vt:lpstr> </vt:lpstr>
      <vt:lpstr>Citace</vt:lpstr>
    </vt:vector>
  </TitlesOfParts>
  <Company>HP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08G4</dc:creator>
  <cp:lastModifiedBy>PC_2</cp:lastModifiedBy>
  <cp:revision>40</cp:revision>
  <dcterms:created xsi:type="dcterms:W3CDTF">2012-01-15T17:43:13Z</dcterms:created>
  <dcterms:modified xsi:type="dcterms:W3CDTF">2012-12-19T14:07:12Z</dcterms:modified>
</cp:coreProperties>
</file>