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5" r:id="rId4"/>
    <p:sldId id="259" r:id="rId5"/>
    <p:sldId id="264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VY_32_inovace_09: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Péče o tělo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 custLinFactNeighborX="-282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 custLinFactNeighborX="-1711" custLinFactNeighborY="-1594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C35836A-04EC-456B-A65B-FA6CC4C0D8DC}" type="presOf" srcId="{D8197B8C-B260-4A16-BDF4-0947B075E274}" destId="{25B08C86-7E15-44DC-BE7F-FFB55DD49D12}" srcOrd="0" destOrd="0" presId="urn:microsoft.com/office/officeart/2005/8/layout/target3"/>
    <dgm:cxn modelId="{2C528410-1EFE-4F07-835A-A0BA8B7AAA0D}" type="presOf" srcId="{35B1D095-D8A2-4884-B53D-225B19E16DCC}" destId="{A66880E0-4F76-4FD6-834A-B889DB8493A3}" srcOrd="1" destOrd="0" presId="urn:microsoft.com/office/officeart/2005/8/layout/target3"/>
    <dgm:cxn modelId="{A3F5D19B-DE47-48F4-9981-B62F59A30AF6}" type="presOf" srcId="{4C35D32F-0EAB-4CD7-82EE-45574DC2A586}" destId="{8BEBB6EC-1DAA-4CAC-8A25-BC0FCBD5DBD5}" srcOrd="0" destOrd="0" presId="urn:microsoft.com/office/officeart/2005/8/layout/target3"/>
    <dgm:cxn modelId="{D8E42390-5715-4E31-8E4E-9B1122533936}" type="presOf" srcId="{D1D4F407-5343-4D3F-B5B9-D407B03CAEB4}" destId="{D005CE8C-CC26-4C3E-AC11-E15060ECD759}" srcOrd="0" destOrd="0" presId="urn:microsoft.com/office/officeart/2005/8/layout/target3"/>
    <dgm:cxn modelId="{5247CD2B-5402-4080-A8B1-4F1B0A314467}" type="presOf" srcId="{D1B46980-6531-4606-95E6-44980827E919}" destId="{6140AFEC-043D-4C43-A2F9-D0F5331DF3A3}" srcOrd="0" destOrd="0" presId="urn:microsoft.com/office/officeart/2005/8/layout/target3"/>
    <dgm:cxn modelId="{8249BB32-B23C-4A08-9B3F-CB03D364CEB8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47870CF-598A-4578-95E4-B06FF0D0B557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AEC066-B50E-4A9A-A452-B34FE79DF453}" type="presOf" srcId="{D1B46980-6531-4606-95E6-44980827E919}" destId="{2BE915AB-18AA-4053-B92C-3BFC9ED204BB}" srcOrd="1" destOrd="0" presId="urn:microsoft.com/office/officeart/2005/8/layout/target3"/>
    <dgm:cxn modelId="{021B0091-99F0-4DE8-AF5E-D04B73BA48AE}" type="presOf" srcId="{35B1D095-D8A2-4884-B53D-225B19E16DCC}" destId="{BDEDF571-F78E-4333-A48F-BE720580C707}" srcOrd="0" destOrd="0" presId="urn:microsoft.com/office/officeart/2005/8/layout/target3"/>
    <dgm:cxn modelId="{36A62529-DF83-4F2B-8DAE-2AD9F6E77BB7}" type="presOf" srcId="{D8197B8C-B260-4A16-BDF4-0947B075E274}" destId="{5A5FFA88-C948-4069-8E93-59FA12366E83}" srcOrd="1" destOrd="0" presId="urn:microsoft.com/office/officeart/2005/8/layout/target3"/>
    <dgm:cxn modelId="{7A5C1C7C-8053-419C-80DD-52875CF2870A}" type="presOf" srcId="{B651F6E3-6281-48DB-9319-2AEAFDAE7572}" destId="{6BB5E863-4638-4E1D-BFDE-399D028AC4ED}" srcOrd="1" destOrd="0" presId="urn:microsoft.com/office/officeart/2005/8/layout/target3"/>
    <dgm:cxn modelId="{93E92CB5-D87E-48A8-A5CB-663EEA66BF68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525B404-2526-43A2-98D0-2E4FCFABBD66}" type="presOf" srcId="{B651F6E3-6281-48DB-9319-2AEAFDAE7572}" destId="{619D679B-A015-4ECF-8348-D1034C574F40}" srcOrd="0" destOrd="0" presId="urn:microsoft.com/office/officeart/2005/8/layout/target3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EE7043-E1C5-4A7C-A830-C465EA9AFE76}" type="presParOf" srcId="{333A1088-737F-45CB-B68E-254E46348037}" destId="{F5ABB229-8D3B-4694-996A-96F23CF14429}" srcOrd="0" destOrd="0" presId="urn:microsoft.com/office/officeart/2005/8/layout/target3"/>
    <dgm:cxn modelId="{CA346238-D269-438A-9296-57FA53A169B4}" type="presParOf" srcId="{333A1088-737F-45CB-B68E-254E46348037}" destId="{F41139FD-01EE-4571-8B17-4FB00FC51163}" srcOrd="1" destOrd="0" presId="urn:microsoft.com/office/officeart/2005/8/layout/target3"/>
    <dgm:cxn modelId="{71DA4A74-4CA5-4952-BE4A-DC0106E894FD}" type="presParOf" srcId="{333A1088-737F-45CB-B68E-254E46348037}" destId="{D005CE8C-CC26-4C3E-AC11-E15060ECD759}" srcOrd="2" destOrd="0" presId="urn:microsoft.com/office/officeart/2005/8/layout/target3"/>
    <dgm:cxn modelId="{0E6A7336-0696-432C-8D5D-09F17FD21A13}" type="presParOf" srcId="{333A1088-737F-45CB-B68E-254E46348037}" destId="{2C702D82-9B77-49B7-9568-BB8EB47C3372}" srcOrd="3" destOrd="0" presId="urn:microsoft.com/office/officeart/2005/8/layout/target3"/>
    <dgm:cxn modelId="{BC542414-55A0-4D06-B24F-1F31FC5789A6}" type="presParOf" srcId="{333A1088-737F-45CB-B68E-254E46348037}" destId="{A52A0455-90FF-4808-ABD0-F02540D31D5A}" srcOrd="4" destOrd="0" presId="urn:microsoft.com/office/officeart/2005/8/layout/target3"/>
    <dgm:cxn modelId="{093C6CB8-0F02-4173-8B99-E366A31B6DAA}" type="presParOf" srcId="{333A1088-737F-45CB-B68E-254E46348037}" destId="{6140AFEC-043D-4C43-A2F9-D0F5331DF3A3}" srcOrd="5" destOrd="0" presId="urn:microsoft.com/office/officeart/2005/8/layout/target3"/>
    <dgm:cxn modelId="{C1D0D261-C82F-47C6-BC88-00DB38B17D00}" type="presParOf" srcId="{333A1088-737F-45CB-B68E-254E46348037}" destId="{9358AC05-5D7D-4327-9F80-1AD486AEA664}" srcOrd="6" destOrd="0" presId="urn:microsoft.com/office/officeart/2005/8/layout/target3"/>
    <dgm:cxn modelId="{F98E10D6-0F36-4FF7-8BBA-1A989154F13E}" type="presParOf" srcId="{333A1088-737F-45CB-B68E-254E46348037}" destId="{313FC574-E1CD-4FB4-B054-0B805CE0447D}" srcOrd="7" destOrd="0" presId="urn:microsoft.com/office/officeart/2005/8/layout/target3"/>
    <dgm:cxn modelId="{8461B90C-8EA0-4B2D-A832-8806D1068BC2}" type="presParOf" srcId="{333A1088-737F-45CB-B68E-254E46348037}" destId="{619D679B-A015-4ECF-8348-D1034C574F40}" srcOrd="8" destOrd="0" presId="urn:microsoft.com/office/officeart/2005/8/layout/target3"/>
    <dgm:cxn modelId="{2294182B-4967-44A0-879F-A78BD9ED03E1}" type="presParOf" srcId="{333A1088-737F-45CB-B68E-254E46348037}" destId="{322283A8-4A27-4CDA-BAE3-F381106A9174}" srcOrd="9" destOrd="0" presId="urn:microsoft.com/office/officeart/2005/8/layout/target3"/>
    <dgm:cxn modelId="{35C57A69-41FC-465C-9732-74976FF68E3D}" type="presParOf" srcId="{333A1088-737F-45CB-B68E-254E46348037}" destId="{FFC9F71D-1B4F-4AD9-A4A6-86ADEFC8AF5C}" srcOrd="10" destOrd="0" presId="urn:microsoft.com/office/officeart/2005/8/layout/target3"/>
    <dgm:cxn modelId="{783FC508-CC55-41BC-9173-46491874B7D1}" type="presParOf" srcId="{333A1088-737F-45CB-B68E-254E46348037}" destId="{25B08C86-7E15-44DC-BE7F-FFB55DD49D12}" srcOrd="11" destOrd="0" presId="urn:microsoft.com/office/officeart/2005/8/layout/target3"/>
    <dgm:cxn modelId="{A4A02791-997A-4FC2-8940-E6D8D3D5588E}" type="presParOf" srcId="{333A1088-737F-45CB-B68E-254E46348037}" destId="{76644BE8-9D7C-4C09-B250-3D10AF48CBB7}" srcOrd="12" destOrd="0" presId="urn:microsoft.com/office/officeart/2005/8/layout/target3"/>
    <dgm:cxn modelId="{EBFB44F5-F9A4-463E-99E8-DE2292DCFD7F}" type="presParOf" srcId="{333A1088-737F-45CB-B68E-254E46348037}" destId="{EE85B701-7295-41C0-BA7A-34D3756A2AE6}" srcOrd="13" destOrd="0" presId="urn:microsoft.com/office/officeart/2005/8/layout/target3"/>
    <dgm:cxn modelId="{3000B7E7-36DF-4683-9690-6B963584E6B5}" type="presParOf" srcId="{333A1088-737F-45CB-B68E-254E46348037}" destId="{8BEBB6EC-1DAA-4CAC-8A25-BC0FCBD5DBD5}" srcOrd="14" destOrd="0" presId="urn:microsoft.com/office/officeart/2005/8/layout/target3"/>
    <dgm:cxn modelId="{9B8C98D3-6873-45D7-BE14-3D68BE38732B}" type="presParOf" srcId="{333A1088-737F-45CB-B68E-254E46348037}" destId="{2B90CE93-A167-4CFF-8F04-ED7EDEE19E51}" srcOrd="15" destOrd="0" presId="urn:microsoft.com/office/officeart/2005/8/layout/target3"/>
    <dgm:cxn modelId="{2DB8235E-7559-4A58-8798-835A9C952441}" type="presParOf" srcId="{333A1088-737F-45CB-B68E-254E46348037}" destId="{ADB44F50-5B75-4AFE-9989-93658922D890}" srcOrd="16" destOrd="0" presId="urn:microsoft.com/office/officeart/2005/8/layout/target3"/>
    <dgm:cxn modelId="{2AEAA09F-5AE6-48E1-B8D5-D8F9908662F4}" type="presParOf" srcId="{333A1088-737F-45CB-B68E-254E46348037}" destId="{BDEDF571-F78E-4333-A48F-BE720580C707}" srcOrd="17" destOrd="0" presId="urn:microsoft.com/office/officeart/2005/8/layout/target3"/>
    <dgm:cxn modelId="{0D77C8E1-A04B-48DE-8267-94C99A62CC71}" type="presParOf" srcId="{333A1088-737F-45CB-B68E-254E46348037}" destId="{AED2198E-93D5-4001-81B4-73124B309672}" srcOrd="18" destOrd="0" presId="urn:microsoft.com/office/officeart/2005/8/layout/target3"/>
    <dgm:cxn modelId="{2DCFF58B-9337-401F-B352-065055C1729E}" type="presParOf" srcId="{333A1088-737F-45CB-B68E-254E46348037}" destId="{2BE915AB-18AA-4053-B92C-3BFC9ED204BB}" srcOrd="19" destOrd="0" presId="urn:microsoft.com/office/officeart/2005/8/layout/target3"/>
    <dgm:cxn modelId="{044AFF6B-0A34-48D2-83E0-F520256D25BE}" type="presParOf" srcId="{333A1088-737F-45CB-B68E-254E46348037}" destId="{6BB5E863-4638-4E1D-BFDE-399D028AC4ED}" srcOrd="20" destOrd="0" presId="urn:microsoft.com/office/officeart/2005/8/layout/target3"/>
    <dgm:cxn modelId="{53AF3DA0-1324-4CCF-BA5E-7F9CBA8A1C88}" type="presParOf" srcId="{333A1088-737F-45CB-B68E-254E46348037}" destId="{5A5FFA88-C948-4069-8E93-59FA12366E83}" srcOrd="21" destOrd="0" presId="urn:microsoft.com/office/officeart/2005/8/layout/target3"/>
    <dgm:cxn modelId="{0A75C8FD-36FE-44E1-BA57-683CC38B65FD}" type="presParOf" srcId="{333A1088-737F-45CB-B68E-254E46348037}" destId="{890E4F0B-2866-4A3F-A3C7-2A14B1797930}" srcOrd="22" destOrd="0" presId="urn:microsoft.com/office/officeart/2005/8/layout/target3"/>
    <dgm:cxn modelId="{91BD1766-96D1-40DF-8305-602B399D135C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71998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VY_32_inovace_09: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48069" y="93610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Péče o tělo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B374C0-AB0D-4CEE-A0A6-AABED5D7A3FA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7081B7-887F-4163-866B-C58A1CEF9D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82081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7081B7-887F-4163-866B-C58A1CEF9DA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7081B7-887F-4163-866B-C58A1CEF9DA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7081B7-887F-4163-866B-C58A1CEF9DA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7081B7-887F-4163-866B-C58A1CEF9DA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7081B7-887F-4163-866B-C58A1CEF9DA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0410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7081B7-887F-4163-866B-C58A1CEF9DA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7081B7-887F-4163-866B-C58A1CEF9DA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5757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85238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689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9045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1257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7548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0750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8713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399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7449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6793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A4808-E10D-4D39-8EFD-F0B57FE947BB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06744-74A3-4687-9DF1-92BA6D6879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9547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image" Target="../media/image22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12" Type="http://schemas.openxmlformats.org/officeDocument/2006/relationships/image" Target="../media/image21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11" Type="http://schemas.openxmlformats.org/officeDocument/2006/relationships/image" Target="../media/image20.wmf"/><Relationship Id="rId5" Type="http://schemas.openxmlformats.org/officeDocument/2006/relationships/image" Target="../media/image14.wmf"/><Relationship Id="rId10" Type="http://schemas.openxmlformats.org/officeDocument/2006/relationships/image" Target="../media/image19.wmf"/><Relationship Id="rId4" Type="http://schemas.openxmlformats.org/officeDocument/2006/relationships/image" Target="../media/image13.png"/><Relationship Id="rId9" Type="http://schemas.openxmlformats.org/officeDocument/2006/relationships/image" Target="../media/image18.wmf"/><Relationship Id="rId1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545884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9260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931224" cy="850106"/>
          </a:xfrm>
        </p:spPr>
        <p:txBody>
          <a:bodyPr>
            <a:noAutofit/>
          </a:bodyPr>
          <a:lstStyle/>
          <a:p>
            <a:r>
              <a:rPr lang="cs-CZ" sz="5400" b="1" i="1" dirty="0" smtClean="0">
                <a:solidFill>
                  <a:srgbClr val="0070C0"/>
                </a:solidFill>
              </a:rPr>
              <a:t>Anotace</a:t>
            </a:r>
            <a:endParaRPr lang="cs-CZ" sz="5400" b="1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3" y="1628800"/>
            <a:ext cx="8282267" cy="489654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i="1" dirty="0" smtClean="0"/>
              <a:t>Žáci </a:t>
            </a:r>
            <a:r>
              <a:rPr lang="cs-CZ" sz="2800" i="1" dirty="0" smtClean="0"/>
              <a:t>povídají podle obrázků o tom, jak pečují o své tělo.</a:t>
            </a:r>
          </a:p>
          <a:p>
            <a:pPr>
              <a:buFont typeface="Wingdings" pitchFamily="2" charset="2"/>
              <a:buChar char="v"/>
            </a:pPr>
            <a:r>
              <a:rPr lang="cs-CZ" sz="2800" i="1" dirty="0"/>
              <a:t> </a:t>
            </a:r>
            <a:r>
              <a:rPr lang="cs-CZ" sz="2800" i="1" dirty="0" smtClean="0"/>
              <a:t>Rozlišují pomůcky osobní hygieny.</a:t>
            </a:r>
          </a:p>
          <a:p>
            <a:pPr>
              <a:buFont typeface="Wingdings" pitchFamily="2" charset="2"/>
              <a:buChar char="v"/>
            </a:pPr>
            <a:r>
              <a:rPr lang="cs-CZ" sz="2800" i="1" dirty="0"/>
              <a:t> </a:t>
            </a:r>
            <a:r>
              <a:rPr lang="cs-CZ" sz="2800" i="1" dirty="0" smtClean="0"/>
              <a:t>Doplňují neúplné věty.</a:t>
            </a:r>
          </a:p>
          <a:p>
            <a:pPr>
              <a:buFont typeface="Wingdings" pitchFamily="2" charset="2"/>
              <a:buChar char="v"/>
            </a:pPr>
            <a:r>
              <a:rPr lang="cs-CZ" sz="2800" i="1" dirty="0"/>
              <a:t> </a:t>
            </a:r>
            <a:r>
              <a:rPr lang="cs-CZ" sz="2800" i="1" dirty="0" smtClean="0"/>
              <a:t>Část je řešena přímo na tabuli pomocí fixu.</a:t>
            </a:r>
          </a:p>
          <a:p>
            <a:pPr>
              <a:buFont typeface="Wingdings" pitchFamily="2" charset="2"/>
              <a:buChar char="v"/>
            </a:pPr>
            <a:r>
              <a:rPr lang="cs-CZ" sz="2800" i="1" dirty="0"/>
              <a:t> </a:t>
            </a:r>
            <a:r>
              <a:rPr lang="cs-CZ" sz="2800" i="1" dirty="0" smtClean="0"/>
              <a:t>Správné řešení se objeví po kliknutí.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xmlns="" val="269303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931224" cy="850106"/>
          </a:xfrm>
        </p:spPr>
        <p:txBody>
          <a:bodyPr>
            <a:noAutofit/>
          </a:bodyPr>
          <a:lstStyle/>
          <a:p>
            <a:r>
              <a:rPr lang="cs-CZ" sz="5400" b="1" i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Péče o tělo</a:t>
            </a:r>
            <a:endParaRPr lang="cs-CZ" sz="5400" b="1" i="1" dirty="0">
              <a:solidFill>
                <a:srgbClr val="0070C0"/>
              </a:solidFill>
            </a:endParaRPr>
          </a:p>
        </p:txBody>
      </p:sp>
      <p:pic>
        <p:nvPicPr>
          <p:cNvPr id="1028" name="Picture 4" descr="C:\Users\08G4\AppData\Local\Microsoft\Windows\Temporary Internet Files\Content.IE5\YLI5B2P6\MP9004118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4612" y="2083596"/>
            <a:ext cx="3745771" cy="3656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PC_2\Local Settings\Temporary Internet Files\Content.IE5\RWIUCAWH\MC9003713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5000636"/>
            <a:ext cx="1450973" cy="1238231"/>
          </a:xfrm>
          <a:prstGeom prst="rect">
            <a:avLst/>
          </a:prstGeom>
          <a:noFill/>
        </p:spPr>
      </p:pic>
      <p:pic>
        <p:nvPicPr>
          <p:cNvPr id="4102" name="Picture 6" descr="C:\Documents and Settings\PC_2\Local Settings\Temporary Internet Files\Content.IE5\S6SCVQ3J\MC90021256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2357430"/>
            <a:ext cx="1220786" cy="1659675"/>
          </a:xfrm>
          <a:prstGeom prst="rect">
            <a:avLst/>
          </a:prstGeom>
          <a:noFill/>
        </p:spPr>
      </p:pic>
      <p:pic>
        <p:nvPicPr>
          <p:cNvPr id="4105" name="Picture 9" descr="C:\Documents and Settings\PC_2\Local Settings\Temporary Internet Files\Content.IE5\0WHTBP46\MC900441805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500958" y="2786058"/>
            <a:ext cx="1643042" cy="16430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027916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4194"/>
            <a:ext cx="8229600" cy="1143000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Jak pečuješ o své tělo?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99792" y="1248317"/>
            <a:ext cx="50405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Povídej podle obrázků.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0442" y="5924751"/>
            <a:ext cx="66967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>
                <a:solidFill>
                  <a:srgbClr val="FF0000"/>
                </a:solidFill>
              </a:rPr>
              <a:t>Vysvětli </a:t>
            </a:r>
            <a:r>
              <a:rPr lang="cs-CZ" sz="2400" b="1" i="1" dirty="0" smtClean="0">
                <a:solidFill>
                  <a:srgbClr val="FF0000"/>
                </a:solidFill>
              </a:rPr>
              <a:t>přísloví: </a:t>
            </a:r>
            <a:r>
              <a:rPr lang="cs-CZ" sz="2400" b="1" i="1" dirty="0" smtClean="0"/>
              <a:t>Čistota půl zdraví.</a:t>
            </a:r>
            <a:endParaRPr lang="cs-CZ" dirty="0"/>
          </a:p>
          <a:p>
            <a:r>
              <a:rPr lang="cs-CZ" sz="2400" b="1" i="1" dirty="0" smtClean="0"/>
              <a:t>                               Ve </a:t>
            </a:r>
            <a:r>
              <a:rPr lang="cs-CZ" sz="2400" b="1" i="1" dirty="0"/>
              <a:t>zdravém těle zdravý duch.</a:t>
            </a:r>
          </a:p>
        </p:txBody>
      </p:sp>
      <p:pic>
        <p:nvPicPr>
          <p:cNvPr id="1029" name="Picture 5" descr="C:\Documents and Settings\PC_2\Local Settings\Temporary Internet Files\Content.IE5\7IC2F4UE\MC90039752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0232" y="3929066"/>
            <a:ext cx="1522413" cy="1817688"/>
          </a:xfrm>
          <a:prstGeom prst="rect">
            <a:avLst/>
          </a:prstGeom>
          <a:noFill/>
        </p:spPr>
      </p:pic>
      <p:pic>
        <p:nvPicPr>
          <p:cNvPr id="1031" name="Picture 7" descr="C:\Documents and Settings\PC_2\Local Settings\Temporary Internet Files\Content.IE5\7IC2F4UE\MP900316876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12" y="2071678"/>
            <a:ext cx="2401887" cy="3657600"/>
          </a:xfrm>
          <a:prstGeom prst="rect">
            <a:avLst/>
          </a:prstGeom>
          <a:noFill/>
        </p:spPr>
      </p:pic>
      <p:pic>
        <p:nvPicPr>
          <p:cNvPr id="1041" name="Picture 17" descr="C:\Documents and Settings\PC_2\Local Settings\Temporary Internet Files\Content.IE5\X2BLDODU\MP90042437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3372" y="4000504"/>
            <a:ext cx="1785950" cy="1785950"/>
          </a:xfrm>
          <a:prstGeom prst="rect">
            <a:avLst/>
          </a:prstGeom>
          <a:noFill/>
        </p:spPr>
      </p:pic>
      <p:pic>
        <p:nvPicPr>
          <p:cNvPr id="1042" name="Picture 18" descr="C:\Documents and Settings\PC_2\Local Settings\Temporary Internet Files\Content.IE5\MBG1OV06\MC90038912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57554" y="1928802"/>
            <a:ext cx="1857375" cy="1905000"/>
          </a:xfrm>
          <a:prstGeom prst="rect">
            <a:avLst/>
          </a:prstGeom>
          <a:noFill/>
        </p:spPr>
      </p:pic>
      <p:pic>
        <p:nvPicPr>
          <p:cNvPr id="1050" name="Picture 26" descr="C:\Documents and Settings\PC_2\Local Settings\Temporary Internet Files\Content.IE5\H4S3OA96\MC900232153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1571612"/>
            <a:ext cx="2197100" cy="2159000"/>
          </a:xfrm>
          <a:prstGeom prst="rect">
            <a:avLst/>
          </a:prstGeom>
          <a:noFill/>
        </p:spPr>
      </p:pic>
      <p:pic>
        <p:nvPicPr>
          <p:cNvPr id="32" name="Picture 7" descr="C:\Documents and Settings\PC_2\Local Settings\Temporary Internet Files\Content.IE5\JCY7NSU9\MC90044056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4282" y="3786190"/>
            <a:ext cx="1219200" cy="18288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428423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Doplň neúplné věty.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shape">
              <a:fillToRect l="50000" t="50000" r="50000" b="50000"/>
            </a:path>
            <a:tileRect/>
          </a:gradFill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/>
              <a:t>Nosíme _________ oblečení.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Sprchujeme se každý ________ 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Zuby si čistíme ________ a __________ 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Vlasy si musíme ________ a _________ 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Nehty máme vždy _________ 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Před jídlem si vždy ___________________ 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3000" b="1" i="1" dirty="0" smtClean="0">
                <a:solidFill>
                  <a:srgbClr val="0070C0"/>
                </a:solidFill>
              </a:rPr>
              <a:t>Myjeme ruce, čisté, mýt, večer, den, česat, ráno, čisté. </a:t>
            </a:r>
            <a:endParaRPr lang="cs-CZ" sz="3000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9858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Které pomůcky používáme při osobní hygieně? Škrtni ty, které tam nepatří.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G4\AppData\Local\Microsoft\Windows\Temporary Internet Files\Content.IE5\B1ZZZ9K9\MC9002150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997" y="3268663"/>
            <a:ext cx="1363530" cy="1555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4\AppData\Local\Microsoft\Windows\Temporary Internet Files\Content.IE5\AM1I8PN9\MC9004418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73438" y="1125825"/>
            <a:ext cx="1735608" cy="173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G4\AppData\Local\Microsoft\Windows\Temporary Internet Files\Content.IE5\B1ZZZ9K9\MC90028128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4012" y="5226975"/>
            <a:ext cx="1396652" cy="1282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4\AppData\Local\Microsoft\Windows\Temporary Internet Files\Content.IE5\K0O7W0UI\MC9004126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2305" y="5564986"/>
            <a:ext cx="2094819" cy="1167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G4\AppData\Local\Microsoft\Windows\Temporary Internet Files\Content.IE5\S7687CZ2\MC9003125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8178" y="1379538"/>
            <a:ext cx="8255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G4\AppData\Local\Microsoft\Windows\Temporary Internet Files\Content.IE5\JNS25YUC\MC9004126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9226" y="1634226"/>
            <a:ext cx="2803079" cy="2066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8G4\AppData\Local\Microsoft\Windows\Temporary Internet Files\Content.IE5\S7687CZ2\MC90025222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543394"/>
            <a:ext cx="1827213" cy="107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08G4\AppData\Local\Microsoft\Windows\Temporary Internet Files\Content.IE5\YLI5B2P6\MC90029094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8075" y="5300410"/>
            <a:ext cx="1685925" cy="1255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08G4\AppData\Local\Microsoft\Windows\Temporary Internet Files\Content.IE5\S7687CZ2\MC90040801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3761" y="2861433"/>
            <a:ext cx="16446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08G4\AppData\Local\Microsoft\Windows\Temporary Internet Files\Content.IE5\B1ZZZ9K9\MC90034038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452" y="1420813"/>
            <a:ext cx="1192212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3" name="Picture 21" descr="C:\Users\08G4\AppData\Local\Microsoft\Windows\Temporary Internet Files\Content.IE5\JNS25YUC\MC90029610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6893" y="3721411"/>
            <a:ext cx="2224392" cy="1969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08G4\AppData\Local\Microsoft\Windows\Temporary Internet Files\Content.IE5\JNS25YUC\MC90034032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099752"/>
            <a:ext cx="1824037" cy="1536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6112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6" dur="20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Text je vytvořen autorem materiálu, 24.1. 2012.</a:t>
            </a:r>
          </a:p>
          <a:p>
            <a:pPr marL="0" indent="0">
              <a:buNone/>
            </a:pPr>
            <a:r>
              <a:rPr lang="cs-CZ" dirty="0" smtClean="0"/>
              <a:t>Obrázky </a:t>
            </a:r>
            <a:r>
              <a:rPr lang="cs-CZ" dirty="0" smtClean="0"/>
              <a:t>použity z otevřené galerie Microsoft office, 24. 1.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9221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385</TotalTime>
  <Words>200</Words>
  <Application>Microsoft Office PowerPoint</Application>
  <PresentationFormat>Předvádění na obrazovce (4:3)</PresentationFormat>
  <Paragraphs>36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Péče o tělo</vt:lpstr>
      <vt:lpstr>Jak pečuješ o své tělo?</vt:lpstr>
      <vt:lpstr>Doplň neúplné věty.</vt:lpstr>
      <vt:lpstr>Které pomůcky používáme při osobní hygieně? Škrtni ty, které tam nepatří.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PC_2</cp:lastModifiedBy>
  <cp:revision>24</cp:revision>
  <dcterms:created xsi:type="dcterms:W3CDTF">2012-01-24T14:00:38Z</dcterms:created>
  <dcterms:modified xsi:type="dcterms:W3CDTF">2012-12-16T15:23:19Z</dcterms:modified>
</cp:coreProperties>
</file>