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70" r:id="rId3"/>
    <p:sldId id="260" r:id="rId4"/>
    <p:sldId id="259" r:id="rId5"/>
    <p:sldId id="262" r:id="rId6"/>
    <p:sldId id="266" r:id="rId7"/>
    <p:sldId id="269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A84C"/>
    <a:srgbClr val="FFCC00"/>
    <a:srgbClr val="FF0000"/>
    <a:srgbClr val="FF9900"/>
    <a:srgbClr val="5E6503"/>
    <a:srgbClr val="04640D"/>
    <a:srgbClr val="0068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Výživa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61B701-7EF0-4749-9CE4-7667EBCEB69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B0FD9D-4E63-48C7-942C-8B91330692F2}" type="presOf" srcId="{D8197B8C-B260-4A16-BDF4-0947B075E274}" destId="{25B08C86-7E15-44DC-BE7F-FFB55DD49D12}" srcOrd="0" destOrd="0" presId="urn:microsoft.com/office/officeart/2005/8/layout/target3"/>
    <dgm:cxn modelId="{2F008307-CB3C-47C5-B42D-2D5E1B6A5061}" type="presOf" srcId="{757F3AB3-0718-4624-B441-E567A8F0AB56}" destId="{333A1088-737F-45CB-B68E-254E46348037}" srcOrd="0" destOrd="0" presId="urn:microsoft.com/office/officeart/2005/8/layout/target3"/>
    <dgm:cxn modelId="{78B3FEC5-CAE8-4A1B-B965-650922EF828C}" type="presOf" srcId="{B651F6E3-6281-48DB-9319-2AEAFDAE7572}" destId="{6BB5E863-4638-4E1D-BFDE-399D028AC4ED}" srcOrd="1" destOrd="0" presId="urn:microsoft.com/office/officeart/2005/8/layout/target3"/>
    <dgm:cxn modelId="{A8FC743E-E45D-4D4F-B13C-3FBECB2C1D0D}" type="presOf" srcId="{D1D4F407-5343-4D3F-B5B9-D407B03CAEB4}" destId="{AED2198E-93D5-4001-81B4-73124B309672}" srcOrd="1" destOrd="0" presId="urn:microsoft.com/office/officeart/2005/8/layout/target3"/>
    <dgm:cxn modelId="{EDB30831-B3CF-4F29-A66D-4A76C571D4F4}" type="presOf" srcId="{35B1D095-D8A2-4884-B53D-225B19E16DCC}" destId="{A66880E0-4F76-4FD6-834A-B889DB8493A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BC6792-C6DC-4D5C-AF9C-58E7101A0701}" type="presOf" srcId="{4C35D32F-0EAB-4CD7-82EE-45574DC2A586}" destId="{8BEBB6EC-1DAA-4CAC-8A25-BC0FCBD5DBD5}" srcOrd="0" destOrd="0" presId="urn:microsoft.com/office/officeart/2005/8/layout/target3"/>
    <dgm:cxn modelId="{54CF1985-89F4-4084-9DE7-D10073E12559}" type="presOf" srcId="{35B1D095-D8A2-4884-B53D-225B19E16DCC}" destId="{BDEDF571-F78E-4333-A48F-BE720580C707}" srcOrd="0" destOrd="0" presId="urn:microsoft.com/office/officeart/2005/8/layout/target3"/>
    <dgm:cxn modelId="{9A849EE4-642D-48BE-AD6F-48F5FE1993E5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A88F9BE6-0BF3-4C6B-94D1-96A4D2ABCD50}" type="presOf" srcId="{D1B46980-6531-4606-95E6-44980827E919}" destId="{6140AFEC-043D-4C43-A2F9-D0F5331DF3A3}" srcOrd="0" destOrd="0" presId="urn:microsoft.com/office/officeart/2005/8/layout/target3"/>
    <dgm:cxn modelId="{8276BC78-F337-42C6-8097-A1B97AFC027A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0463D54-E56B-4CE5-B0ED-D27D532C5200}" type="presOf" srcId="{D1D4F407-5343-4D3F-B5B9-D407B03CAEB4}" destId="{D005CE8C-CC26-4C3E-AC11-E15060ECD759}" srcOrd="0" destOrd="0" presId="urn:microsoft.com/office/officeart/2005/8/layout/target3"/>
    <dgm:cxn modelId="{9460257E-0CF3-4B95-AA78-E174CBEE412D}" type="presOf" srcId="{4C35D32F-0EAB-4CD7-82EE-45574DC2A586}" destId="{890E4F0B-2866-4A3F-A3C7-2A14B1797930}" srcOrd="1" destOrd="0" presId="urn:microsoft.com/office/officeart/2005/8/layout/target3"/>
    <dgm:cxn modelId="{A51906E6-5BA0-4E15-B7CA-3CDDFCC1B255}" type="presParOf" srcId="{333A1088-737F-45CB-B68E-254E46348037}" destId="{F5ABB229-8D3B-4694-996A-96F23CF14429}" srcOrd="0" destOrd="0" presId="urn:microsoft.com/office/officeart/2005/8/layout/target3"/>
    <dgm:cxn modelId="{7F87BC57-29F7-4263-BF60-5DB8C8403CB1}" type="presParOf" srcId="{333A1088-737F-45CB-B68E-254E46348037}" destId="{F41139FD-01EE-4571-8B17-4FB00FC51163}" srcOrd="1" destOrd="0" presId="urn:microsoft.com/office/officeart/2005/8/layout/target3"/>
    <dgm:cxn modelId="{8F733CF4-4401-488C-8167-D97B7D6F0917}" type="presParOf" srcId="{333A1088-737F-45CB-B68E-254E46348037}" destId="{D005CE8C-CC26-4C3E-AC11-E15060ECD759}" srcOrd="2" destOrd="0" presId="urn:microsoft.com/office/officeart/2005/8/layout/target3"/>
    <dgm:cxn modelId="{118C4A5F-24D8-4FA3-883D-036BFA9B3D7F}" type="presParOf" srcId="{333A1088-737F-45CB-B68E-254E46348037}" destId="{2C702D82-9B77-49B7-9568-BB8EB47C3372}" srcOrd="3" destOrd="0" presId="urn:microsoft.com/office/officeart/2005/8/layout/target3"/>
    <dgm:cxn modelId="{5F8745BB-C854-4E39-804F-57399BF58DFA}" type="presParOf" srcId="{333A1088-737F-45CB-B68E-254E46348037}" destId="{A52A0455-90FF-4808-ABD0-F02540D31D5A}" srcOrd="4" destOrd="0" presId="urn:microsoft.com/office/officeart/2005/8/layout/target3"/>
    <dgm:cxn modelId="{27493D78-283B-413B-8B60-6EBAD62AA600}" type="presParOf" srcId="{333A1088-737F-45CB-B68E-254E46348037}" destId="{6140AFEC-043D-4C43-A2F9-D0F5331DF3A3}" srcOrd="5" destOrd="0" presId="urn:microsoft.com/office/officeart/2005/8/layout/target3"/>
    <dgm:cxn modelId="{1C17BCBB-986D-4B0C-A03B-E3D7CA10F193}" type="presParOf" srcId="{333A1088-737F-45CB-B68E-254E46348037}" destId="{9358AC05-5D7D-4327-9F80-1AD486AEA664}" srcOrd="6" destOrd="0" presId="urn:microsoft.com/office/officeart/2005/8/layout/target3"/>
    <dgm:cxn modelId="{D9517E87-4AB5-4DB1-B739-3C8AB90BC7E4}" type="presParOf" srcId="{333A1088-737F-45CB-B68E-254E46348037}" destId="{313FC574-E1CD-4FB4-B054-0B805CE0447D}" srcOrd="7" destOrd="0" presId="urn:microsoft.com/office/officeart/2005/8/layout/target3"/>
    <dgm:cxn modelId="{EF6ABD4B-9A25-4C1C-A1CC-E8D924CE713B}" type="presParOf" srcId="{333A1088-737F-45CB-B68E-254E46348037}" destId="{619D679B-A015-4ECF-8348-D1034C574F40}" srcOrd="8" destOrd="0" presId="urn:microsoft.com/office/officeart/2005/8/layout/target3"/>
    <dgm:cxn modelId="{27313FDB-17C3-4237-89B9-EC61FA6DAECD}" type="presParOf" srcId="{333A1088-737F-45CB-B68E-254E46348037}" destId="{322283A8-4A27-4CDA-BAE3-F381106A9174}" srcOrd="9" destOrd="0" presId="urn:microsoft.com/office/officeart/2005/8/layout/target3"/>
    <dgm:cxn modelId="{9E5A0C6D-24DA-4DC3-A83A-DF333F7876BC}" type="presParOf" srcId="{333A1088-737F-45CB-B68E-254E46348037}" destId="{FFC9F71D-1B4F-4AD9-A4A6-86ADEFC8AF5C}" srcOrd="10" destOrd="0" presId="urn:microsoft.com/office/officeart/2005/8/layout/target3"/>
    <dgm:cxn modelId="{B68AB400-952E-44E1-A5A8-8825E800F177}" type="presParOf" srcId="{333A1088-737F-45CB-B68E-254E46348037}" destId="{25B08C86-7E15-44DC-BE7F-FFB55DD49D12}" srcOrd="11" destOrd="0" presId="urn:microsoft.com/office/officeart/2005/8/layout/target3"/>
    <dgm:cxn modelId="{28A13A06-14A6-47E8-B5E4-8F877B281622}" type="presParOf" srcId="{333A1088-737F-45CB-B68E-254E46348037}" destId="{76644BE8-9D7C-4C09-B250-3D10AF48CBB7}" srcOrd="12" destOrd="0" presId="urn:microsoft.com/office/officeart/2005/8/layout/target3"/>
    <dgm:cxn modelId="{AD97F527-A0A4-4095-B664-A36B33E13BA1}" type="presParOf" srcId="{333A1088-737F-45CB-B68E-254E46348037}" destId="{EE85B701-7295-41C0-BA7A-34D3756A2AE6}" srcOrd="13" destOrd="0" presId="urn:microsoft.com/office/officeart/2005/8/layout/target3"/>
    <dgm:cxn modelId="{14EFE3C0-2568-4C63-905A-D5C803911AE5}" type="presParOf" srcId="{333A1088-737F-45CB-B68E-254E46348037}" destId="{8BEBB6EC-1DAA-4CAC-8A25-BC0FCBD5DBD5}" srcOrd="14" destOrd="0" presId="urn:microsoft.com/office/officeart/2005/8/layout/target3"/>
    <dgm:cxn modelId="{5BE564D1-43BE-4087-8477-E14C419EF6FB}" type="presParOf" srcId="{333A1088-737F-45CB-B68E-254E46348037}" destId="{2B90CE93-A167-4CFF-8F04-ED7EDEE19E51}" srcOrd="15" destOrd="0" presId="urn:microsoft.com/office/officeart/2005/8/layout/target3"/>
    <dgm:cxn modelId="{FA966667-F891-4013-874F-94FDD15A67CE}" type="presParOf" srcId="{333A1088-737F-45CB-B68E-254E46348037}" destId="{ADB44F50-5B75-4AFE-9989-93658922D890}" srcOrd="16" destOrd="0" presId="urn:microsoft.com/office/officeart/2005/8/layout/target3"/>
    <dgm:cxn modelId="{210C1249-A1AE-4FCE-BF5B-D654FD3AF0E2}" type="presParOf" srcId="{333A1088-737F-45CB-B68E-254E46348037}" destId="{BDEDF571-F78E-4333-A48F-BE720580C707}" srcOrd="17" destOrd="0" presId="urn:microsoft.com/office/officeart/2005/8/layout/target3"/>
    <dgm:cxn modelId="{4CB8CFE7-3BA4-4ADD-8F94-458D4B52BD79}" type="presParOf" srcId="{333A1088-737F-45CB-B68E-254E46348037}" destId="{AED2198E-93D5-4001-81B4-73124B309672}" srcOrd="18" destOrd="0" presId="urn:microsoft.com/office/officeart/2005/8/layout/target3"/>
    <dgm:cxn modelId="{F46A8427-B353-408D-ADB4-18E35CDDCCE5}" type="presParOf" srcId="{333A1088-737F-45CB-B68E-254E46348037}" destId="{2BE915AB-18AA-4053-B92C-3BFC9ED204BB}" srcOrd="19" destOrd="0" presId="urn:microsoft.com/office/officeart/2005/8/layout/target3"/>
    <dgm:cxn modelId="{FB40056A-9CCF-4839-AEF7-FD06231451C7}" type="presParOf" srcId="{333A1088-737F-45CB-B68E-254E46348037}" destId="{6BB5E863-4638-4E1D-BFDE-399D028AC4ED}" srcOrd="20" destOrd="0" presId="urn:microsoft.com/office/officeart/2005/8/layout/target3"/>
    <dgm:cxn modelId="{35958B42-2636-4502-A5B7-4C7F702606FE}" type="presParOf" srcId="{333A1088-737F-45CB-B68E-254E46348037}" destId="{5A5FFA88-C948-4069-8E93-59FA12366E83}" srcOrd="21" destOrd="0" presId="urn:microsoft.com/office/officeart/2005/8/layout/target3"/>
    <dgm:cxn modelId="{06A6057A-8D26-48E5-8CF8-477EFF8C396B}" type="presParOf" srcId="{333A1088-737F-45CB-B68E-254E46348037}" destId="{890E4F0B-2866-4A3F-A3C7-2A14B1797930}" srcOrd="22" destOrd="0" presId="urn:microsoft.com/office/officeart/2005/8/layout/target3"/>
    <dgm:cxn modelId="{2BE61BED-E095-4563-BA0A-6966A339F8E0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Výživa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74D020-A42B-4ED8-A8AD-6194E5F8158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33ED4-2C43-4FC8-8437-17F8C2BE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164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633ED4-2C43-4FC8-8437-17F8C2BE76A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711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70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09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671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502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8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72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449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037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45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970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823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B22AE-CC94-4095-9149-318022AE539F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54E63-CBE6-4CFE-ADBE-CC1D9A423A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463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75484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38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Naučit se správně prostírat příbor.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Vybírat vhodná jídla na snídani, oběd a večeři.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Ze slabik skládat názvy potravin.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Vyluštit křížovku.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Ž</a:t>
            </a:r>
            <a:r>
              <a:rPr lang="cs-CZ" dirty="0" smtClean="0"/>
              <a:t>áci pracují na tabuli pomocí fixu.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Správná odpověď se objeví </a:t>
            </a:r>
            <a:r>
              <a:rPr lang="cs-CZ" smtClean="0"/>
              <a:t>po kliknutí.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59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Víš, jak správně prostírat příbor?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G4\AppData\Local\Microsoft\Windows\Temporary Internet Files\Content.IE5\DE4CGPLA\MC9004126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85780"/>
            <a:ext cx="6230855" cy="38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8958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55012" cy="1082060"/>
          </a:xfrm>
        </p:spPr>
        <p:txBody>
          <a:bodyPr>
            <a:normAutofit fontScale="90000"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Vyber vhodná jídla k snídani, obědu a večeři. Spoj čarou.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08G4\AppData\Local\Microsoft\Windows\Temporary Internet Files\Content.IE5\S7687CZ2\MC900412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445" y="5563701"/>
            <a:ext cx="1440418" cy="1112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4\AppData\Local\Microsoft\Windows\Temporary Internet Files\Content.IE5\JNS25YUC\MC900232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014" y="4477774"/>
            <a:ext cx="1264225" cy="76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4\AppData\Local\Microsoft\Windows\Temporary Internet Files\Content.IE5\JNS25YUC\MP9004052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28" y="5584971"/>
            <a:ext cx="1667997" cy="1191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4\AppData\Local\Microsoft\Windows\Temporary Internet Files\Content.IE5\AM1I8PN9\MC9001124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942" y="6000078"/>
            <a:ext cx="1195513" cy="64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K0O7W0UI\MC9004119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11" y="1521584"/>
            <a:ext cx="1186738" cy="108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4\AppData\Local\Microsoft\Windows\Temporary Internet Files\Content.IE5\S7687CZ2\MC9002342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600" y="5728250"/>
            <a:ext cx="1157414" cy="100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4\AppData\Local\Microsoft\Windows\Temporary Internet Files\Content.IE5\K0O7W0UI\MC90044183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08" y="3237880"/>
            <a:ext cx="1543171" cy="123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4\AppData\Local\Microsoft\Windows\Temporary Internet Files\Content.IE5\K0O7W0UI\MC9004118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377" y="1064949"/>
            <a:ext cx="1018981" cy="69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08G4\AppData\Local\Microsoft\Windows\Temporary Internet Files\Content.IE5\S7687CZ2\MP90043047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000">
            <a:off x="1604855" y="5482283"/>
            <a:ext cx="1194003" cy="1194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G4\AppData\Local\Microsoft\Windows\Temporary Internet Files\Content.IE5\AM1I8PN9\MC90034891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931" y="2411333"/>
            <a:ext cx="829069" cy="81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G4\AppData\Local\Microsoft\Windows\Temporary Internet Files\Content.IE5\K0O7W0UI\MC90041302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1847" y="6000078"/>
            <a:ext cx="1069715" cy="51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G4\AppData\Local\Microsoft\Windows\Temporary Internet Files\Content.IE5\B1ZZZ9K9\MC90043218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127" y="3163344"/>
            <a:ext cx="856642" cy="87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G4\AppData\Local\Microsoft\Windows\Temporary Internet Files\Content.IE5\XEN5TZ7Z\MC90029073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80" y="4415171"/>
            <a:ext cx="1319489" cy="888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8G4\AppData\Local\Microsoft\Windows\Temporary Internet Files\Content.IE5\K0O7W0UI\MC90041332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1819" y="1586341"/>
            <a:ext cx="1082180" cy="10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8G4\AppData\Local\Microsoft\Windows\Temporary Internet Files\Content.IE5\JNS25YUC\MP900386725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284" y="2668291"/>
            <a:ext cx="1256287" cy="89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8G4\AppData\Local\Microsoft\Windows\Temporary Internet Files\Content.IE5\K0O7W0UI\MC900331495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856" y="1079198"/>
            <a:ext cx="558626" cy="81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74827" y="1912990"/>
            <a:ext cx="21408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SNÍDANĚ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23699" y="2952133"/>
            <a:ext cx="19898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A84C"/>
                </a:solidFill>
              </a:rPr>
              <a:t>OBĚD</a:t>
            </a:r>
            <a:endParaRPr lang="cs-CZ" sz="3600" b="1" dirty="0">
              <a:solidFill>
                <a:srgbClr val="00A84C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87301" y="4203246"/>
            <a:ext cx="20284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66"/>
                </a:solidFill>
              </a:rPr>
              <a:t>VEČEŘE</a:t>
            </a:r>
            <a:endParaRPr lang="cs-CZ" sz="3600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683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Ze slabik sestav názvy potravin.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1711361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SO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708448" y="1700807"/>
            <a:ext cx="703312" cy="5866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6804248" y="1677008"/>
            <a:ext cx="720080" cy="6104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7748264" y="1677008"/>
            <a:ext cx="720080" cy="6104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VE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3420407" y="1700807"/>
            <a:ext cx="720080" cy="58661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4268688" y="1700808"/>
            <a:ext cx="720080" cy="5866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SE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5133853" y="1700808"/>
            <a:ext cx="720080" cy="58661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NÁ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827584" y="3405572"/>
            <a:ext cx="720080" cy="599492"/>
          </a:xfrm>
          <a:prstGeom prst="rect">
            <a:avLst/>
          </a:prstGeom>
          <a:solidFill>
            <a:srgbClr val="00A84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LÉV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1708448" y="3405572"/>
            <a:ext cx="720080" cy="599492"/>
          </a:xfrm>
          <a:prstGeom prst="rect">
            <a:avLst/>
          </a:prstGeom>
          <a:solidFill>
            <a:srgbClr val="00A84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2609782" y="3383512"/>
            <a:ext cx="720080" cy="621552"/>
          </a:xfrm>
          <a:prstGeom prst="rect">
            <a:avLst/>
          </a:prstGeom>
          <a:solidFill>
            <a:srgbClr val="00A84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KA</a:t>
            </a:r>
            <a:endParaRPr lang="cs-CZ" sz="2400" b="1" dirty="0"/>
          </a:p>
        </p:txBody>
      </p:sp>
      <p:sp>
        <p:nvSpPr>
          <p:cNvPr id="19" name="Obdélník 18"/>
          <p:cNvSpPr/>
          <p:nvPr/>
        </p:nvSpPr>
        <p:spPr>
          <a:xfrm>
            <a:off x="5695350" y="5445224"/>
            <a:ext cx="720080" cy="632162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LÁ</a:t>
            </a:r>
            <a:endParaRPr lang="cs-CZ" sz="2400" b="1" dirty="0"/>
          </a:p>
        </p:txBody>
      </p:sp>
      <p:sp>
        <p:nvSpPr>
          <p:cNvPr id="20" name="Obdélník 19"/>
          <p:cNvSpPr/>
          <p:nvPr/>
        </p:nvSpPr>
        <p:spPr>
          <a:xfrm>
            <a:off x="6622357" y="5426998"/>
            <a:ext cx="720080" cy="650387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7524328" y="5426999"/>
            <a:ext cx="756084" cy="650388"/>
          </a:xfrm>
          <a:prstGeom prst="rect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</a:t>
            </a:r>
            <a:endParaRPr lang="cs-CZ" sz="2400" b="1" dirty="0"/>
          </a:p>
        </p:txBody>
      </p:sp>
      <p:sp>
        <p:nvSpPr>
          <p:cNvPr id="24" name="Obdélník 23"/>
          <p:cNvSpPr/>
          <p:nvPr/>
        </p:nvSpPr>
        <p:spPr>
          <a:xfrm>
            <a:off x="6417809" y="3383512"/>
            <a:ext cx="720080" cy="62155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KUS</a:t>
            </a:r>
            <a:endParaRPr lang="cs-CZ" sz="2400" b="1" dirty="0"/>
          </a:p>
        </p:txBody>
      </p:sp>
      <p:sp>
        <p:nvSpPr>
          <p:cNvPr id="26" name="Obdélník 25"/>
          <p:cNvSpPr/>
          <p:nvPr/>
        </p:nvSpPr>
        <p:spPr>
          <a:xfrm>
            <a:off x="7322524" y="3383512"/>
            <a:ext cx="720080" cy="62155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ZÁ</a:t>
            </a:r>
            <a:endParaRPr lang="cs-CZ" sz="2400" b="1" dirty="0"/>
          </a:p>
        </p:txBody>
      </p:sp>
      <p:sp>
        <p:nvSpPr>
          <p:cNvPr id="27" name="Obdélník 26"/>
          <p:cNvSpPr/>
          <p:nvPr/>
        </p:nvSpPr>
        <p:spPr>
          <a:xfrm>
            <a:off x="8280412" y="3383512"/>
            <a:ext cx="720080" cy="62155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KY</a:t>
            </a:r>
            <a:endParaRPr lang="cs-CZ" sz="2400" b="1" dirty="0"/>
          </a:p>
        </p:txBody>
      </p:sp>
      <p:sp>
        <p:nvSpPr>
          <p:cNvPr id="28" name="Obdélník 27"/>
          <p:cNvSpPr/>
          <p:nvPr/>
        </p:nvSpPr>
        <p:spPr>
          <a:xfrm>
            <a:off x="4224924" y="3414224"/>
            <a:ext cx="720080" cy="59083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BA</a:t>
            </a:r>
            <a:endParaRPr lang="cs-CZ" sz="2400" b="1" dirty="0"/>
          </a:p>
        </p:txBody>
      </p:sp>
      <p:sp>
        <p:nvSpPr>
          <p:cNvPr id="29" name="Obdélník 28"/>
          <p:cNvSpPr/>
          <p:nvPr/>
        </p:nvSpPr>
        <p:spPr>
          <a:xfrm>
            <a:off x="5140571" y="3405571"/>
            <a:ext cx="720080" cy="59949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RY</a:t>
            </a:r>
            <a:endParaRPr lang="cs-CZ" sz="2400" b="1" dirty="0"/>
          </a:p>
        </p:txBody>
      </p:sp>
      <p:sp>
        <p:nvSpPr>
          <p:cNvPr id="31" name="Obdélník 30"/>
          <p:cNvSpPr/>
          <p:nvPr/>
        </p:nvSpPr>
        <p:spPr>
          <a:xfrm>
            <a:off x="827584" y="5426999"/>
            <a:ext cx="720080" cy="6503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</a:t>
            </a:r>
            <a:endParaRPr lang="cs-CZ" sz="2400" b="1" dirty="0"/>
          </a:p>
        </p:txBody>
      </p:sp>
      <p:sp>
        <p:nvSpPr>
          <p:cNvPr id="32" name="Obdélník 31"/>
          <p:cNvSpPr/>
          <p:nvPr/>
        </p:nvSpPr>
        <p:spPr>
          <a:xfrm>
            <a:off x="1691680" y="5445223"/>
            <a:ext cx="720080" cy="6321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LI</a:t>
            </a:r>
            <a:endParaRPr lang="cs-CZ" sz="2400" b="1" dirty="0"/>
          </a:p>
        </p:txBody>
      </p:sp>
      <p:sp>
        <p:nvSpPr>
          <p:cNvPr id="33" name="Obdélník 32"/>
          <p:cNvSpPr/>
          <p:nvPr/>
        </p:nvSpPr>
        <p:spPr>
          <a:xfrm>
            <a:off x="2591780" y="5445223"/>
            <a:ext cx="756084" cy="6321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DA</a:t>
            </a:r>
            <a:endParaRPr lang="cs-CZ" sz="2400" b="1" dirty="0"/>
          </a:p>
        </p:txBody>
      </p:sp>
      <p:sp>
        <p:nvSpPr>
          <p:cNvPr id="35" name="Obdélník 34"/>
          <p:cNvSpPr/>
          <p:nvPr/>
        </p:nvSpPr>
        <p:spPr>
          <a:xfrm>
            <a:off x="3563888" y="5445223"/>
            <a:ext cx="720080" cy="6321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NÁ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223539" y="2492896"/>
            <a:ext cx="772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MASO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10700" y="2492896"/>
            <a:ext cx="938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SEKANÁ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183529" y="2509121"/>
            <a:ext cx="6815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VEKA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439253" y="4566935"/>
            <a:ext cx="10502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POLÉVKA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938943" y="6309320"/>
            <a:ext cx="1244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LIMONÁDA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526887" y="6306950"/>
            <a:ext cx="9110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KOLÁČE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253849" y="4555276"/>
            <a:ext cx="10265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ZÁKUSKY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775203" y="4569472"/>
            <a:ext cx="674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RYBA</a:t>
            </a:r>
          </a:p>
        </p:txBody>
      </p:sp>
    </p:spTree>
    <p:extLst>
      <p:ext uri="{BB962C8B-B14F-4D97-AF65-F5344CB8AC3E}">
        <p14:creationId xmlns:p14="http://schemas.microsoft.com/office/powerpoint/2010/main" val="90947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6" grpId="0"/>
      <p:bldP spid="18" grpId="0"/>
      <p:bldP spid="21" grpId="0"/>
      <p:bldP spid="22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Křížovka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2567978"/>
              </p:ext>
            </p:extLst>
          </p:nvPr>
        </p:nvGraphicFramePr>
        <p:xfrm>
          <a:off x="3347864" y="1844824"/>
          <a:ext cx="4876800" cy="390906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547464"/>
                <a:gridCol w="671736"/>
                <a:gridCol w="609600"/>
                <a:gridCol w="609600"/>
                <a:gridCol w="6096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cs-CZ" sz="2800" b="1" i="0" u="none" strike="noStrike" dirty="0" smtClean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36449" y="2146326"/>
            <a:ext cx="21221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Vánoční ryba</a:t>
            </a:r>
          </a:p>
        </p:txBody>
      </p:sp>
      <p:sp>
        <p:nvSpPr>
          <p:cNvPr id="5" name="Obdélník 4"/>
          <p:cNvSpPr/>
          <p:nvPr/>
        </p:nvSpPr>
        <p:spPr>
          <a:xfrm>
            <a:off x="936449" y="2682619"/>
            <a:ext cx="3127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Červené letní ovoce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936449" y="3205839"/>
            <a:ext cx="3466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Dáváme je do polévky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936449" y="3698491"/>
            <a:ext cx="24267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Je bílé a zdravé</a:t>
            </a:r>
          </a:p>
        </p:txBody>
      </p:sp>
      <p:sp>
        <p:nvSpPr>
          <p:cNvPr id="8" name="Obdélník 7"/>
          <p:cNvSpPr/>
          <p:nvPr/>
        </p:nvSpPr>
        <p:spPr>
          <a:xfrm>
            <a:off x="959201" y="4188122"/>
            <a:ext cx="24787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Sladká zelenina</a:t>
            </a:r>
          </a:p>
        </p:txBody>
      </p:sp>
      <p:sp>
        <p:nvSpPr>
          <p:cNvPr id="9" name="Obdélník 8"/>
          <p:cNvSpPr/>
          <p:nvPr/>
        </p:nvSpPr>
        <p:spPr>
          <a:xfrm>
            <a:off x="959201" y="4708886"/>
            <a:ext cx="1148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Pečivo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61402" y="5232203"/>
            <a:ext cx="26180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Jíme ho k obědu</a:t>
            </a:r>
          </a:p>
        </p:txBody>
      </p:sp>
    </p:spTree>
    <p:extLst>
      <p:ext uri="{BB962C8B-B14F-4D97-AF65-F5344CB8AC3E}">
        <p14:creationId xmlns:p14="http://schemas.microsoft.com/office/powerpoint/2010/main" val="3007553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Křížovka- řešení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7728740"/>
              </p:ext>
            </p:extLst>
          </p:nvPr>
        </p:nvGraphicFramePr>
        <p:xfrm>
          <a:off x="3347864" y="1844824"/>
          <a:ext cx="4876800" cy="3909060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547464"/>
                <a:gridCol w="671736"/>
                <a:gridCol w="609600"/>
                <a:gridCol w="609600"/>
                <a:gridCol w="6096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0002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É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endParaRPr lang="cs-CZ" sz="2800" b="1" i="0" u="none" strike="noStrike" dirty="0" smtClean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  <a:p>
                      <a:pPr algn="ctr" fontAlgn="b"/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77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936449" y="2146326"/>
            <a:ext cx="21221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Vánoční ryba</a:t>
            </a:r>
          </a:p>
        </p:txBody>
      </p:sp>
      <p:sp>
        <p:nvSpPr>
          <p:cNvPr id="5" name="Obdélník 4"/>
          <p:cNvSpPr/>
          <p:nvPr/>
        </p:nvSpPr>
        <p:spPr>
          <a:xfrm>
            <a:off x="936449" y="2682619"/>
            <a:ext cx="3127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Červené letní ovoce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936449" y="3205839"/>
            <a:ext cx="3466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Dáváme je do polévky</a:t>
            </a:r>
          </a:p>
        </p:txBody>
      </p:sp>
      <p:sp>
        <p:nvSpPr>
          <p:cNvPr id="7" name="Obdélník 6"/>
          <p:cNvSpPr/>
          <p:nvPr/>
        </p:nvSpPr>
        <p:spPr>
          <a:xfrm>
            <a:off x="936449" y="3698491"/>
            <a:ext cx="24267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Je bílé a zdravé</a:t>
            </a:r>
          </a:p>
        </p:txBody>
      </p:sp>
      <p:sp>
        <p:nvSpPr>
          <p:cNvPr id="8" name="Obdélník 7"/>
          <p:cNvSpPr/>
          <p:nvPr/>
        </p:nvSpPr>
        <p:spPr>
          <a:xfrm>
            <a:off x="959201" y="4188122"/>
            <a:ext cx="24787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Sladká zelenina</a:t>
            </a:r>
          </a:p>
        </p:txBody>
      </p:sp>
      <p:sp>
        <p:nvSpPr>
          <p:cNvPr id="9" name="Obdélník 8"/>
          <p:cNvSpPr/>
          <p:nvPr/>
        </p:nvSpPr>
        <p:spPr>
          <a:xfrm>
            <a:off x="959201" y="4708886"/>
            <a:ext cx="1148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Pečivo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61402" y="5232203"/>
            <a:ext cx="26180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Jíme ho k obědu</a:t>
            </a:r>
          </a:p>
        </p:txBody>
      </p:sp>
    </p:spTree>
    <p:extLst>
      <p:ext uri="{BB962C8B-B14F-4D97-AF65-F5344CB8AC3E}">
        <p14:creationId xmlns:p14="http://schemas.microsoft.com/office/powerpoint/2010/main" val="336131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byly použity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, 1. 2. 2012.</a:t>
            </a:r>
          </a:p>
          <a:p>
            <a:r>
              <a:rPr lang="cs-CZ" dirty="0" smtClean="0"/>
              <a:t>Text, křížovka vytvořen autorem materiálu,    1. 2.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0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206</Words>
  <Application>Microsoft Office PowerPoint</Application>
  <PresentationFormat>Předvádění na obrazovce (4:3)</PresentationFormat>
  <Paragraphs>142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Víš, jak správně prostírat příbor?</vt:lpstr>
      <vt:lpstr>Vyber vhodná jídla k snídani, obědu a večeři. Spoj čarou.</vt:lpstr>
      <vt:lpstr>Ze slabik sestav názvy potravin.</vt:lpstr>
      <vt:lpstr>Křížovka</vt:lpstr>
      <vt:lpstr>Křížovka-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08G4</cp:lastModifiedBy>
  <cp:revision>25</cp:revision>
  <dcterms:created xsi:type="dcterms:W3CDTF">2012-02-08T14:35:49Z</dcterms:created>
  <dcterms:modified xsi:type="dcterms:W3CDTF">2012-06-10T18:51:07Z</dcterms:modified>
</cp:coreProperties>
</file>