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3" r:id="rId7"/>
    <p:sldId id="265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VY_32_inovace_11: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Úraz a nemoc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50765E-137B-4010-B8F1-E8E0534B995B}" type="presOf" srcId="{D1D4F407-5343-4D3F-B5B9-D407B03CAEB4}" destId="{D005CE8C-CC26-4C3E-AC11-E15060ECD759}" srcOrd="0" destOrd="0" presId="urn:microsoft.com/office/officeart/2005/8/layout/target3"/>
    <dgm:cxn modelId="{DC7EDE44-5EEB-4B52-8CB8-E86F770E3FFA}" type="presOf" srcId="{D1B46980-6531-4606-95E6-44980827E919}" destId="{6140AFEC-043D-4C43-A2F9-D0F5331DF3A3}" srcOrd="0" destOrd="0" presId="urn:microsoft.com/office/officeart/2005/8/layout/target3"/>
    <dgm:cxn modelId="{D3DD9627-7C5C-43D4-B8CB-F8B4A4CDE6CC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92E32D0-3B00-43E9-B5C0-4C1F738CD8D1}" type="presOf" srcId="{D8197B8C-B260-4A16-BDF4-0947B075E274}" destId="{25B08C86-7E15-44DC-BE7F-FFB55DD49D12}" srcOrd="0" destOrd="0" presId="urn:microsoft.com/office/officeart/2005/8/layout/target3"/>
    <dgm:cxn modelId="{4BA1DD7E-6F55-4BD1-951E-86E419A6BA67}" type="presOf" srcId="{35B1D095-D8A2-4884-B53D-225B19E16DCC}" destId="{A66880E0-4F76-4FD6-834A-B889DB8493A3}" srcOrd="1" destOrd="0" presId="urn:microsoft.com/office/officeart/2005/8/layout/target3"/>
    <dgm:cxn modelId="{489AC1A1-EBA4-4E37-A87C-553434A44B7D}" type="presOf" srcId="{D1D4F407-5343-4D3F-B5B9-D407B03CAEB4}" destId="{AED2198E-93D5-4001-81B4-73124B309672}" srcOrd="1" destOrd="0" presId="urn:microsoft.com/office/officeart/2005/8/layout/target3"/>
    <dgm:cxn modelId="{4BEAA718-65BF-40F0-96B6-E428B99134C4}" type="presOf" srcId="{D1B46980-6531-4606-95E6-44980827E919}" destId="{2BE915AB-18AA-4053-B92C-3BFC9ED204BB}" srcOrd="1" destOrd="0" presId="urn:microsoft.com/office/officeart/2005/8/layout/target3"/>
    <dgm:cxn modelId="{5DAB188E-FCF9-49FC-91D5-C691ADD185B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DD78FC-A2B7-469C-AED7-4C4EE3E78DCC}" type="presOf" srcId="{35B1D095-D8A2-4884-B53D-225B19E16DCC}" destId="{BDEDF571-F78E-4333-A48F-BE720580C707}" srcOrd="0" destOrd="0" presId="urn:microsoft.com/office/officeart/2005/8/layout/target3"/>
    <dgm:cxn modelId="{982D84FB-1B01-49F8-973A-C27D534CD4CB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C0C60BC0-C46C-4C37-805A-AB80EF18DC88}" type="presOf" srcId="{D8197B8C-B260-4A16-BDF4-0947B075E274}" destId="{5A5FFA88-C948-4069-8E93-59FA12366E83}" srcOrd="1" destOrd="0" presId="urn:microsoft.com/office/officeart/2005/8/layout/target3"/>
    <dgm:cxn modelId="{A6B302E2-DAC3-47C8-9AEC-11968ACCD2B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CD1F452-13B5-44C4-B47D-21E8EA25B94A}" type="presOf" srcId="{4C35D32F-0EAB-4CD7-82EE-45574DC2A586}" destId="{890E4F0B-2866-4A3F-A3C7-2A14B1797930}" srcOrd="1" destOrd="0" presId="urn:microsoft.com/office/officeart/2005/8/layout/target3"/>
    <dgm:cxn modelId="{47906AD1-3866-415C-9C89-214F6E3877F4}" type="presParOf" srcId="{333A1088-737F-45CB-B68E-254E46348037}" destId="{F5ABB229-8D3B-4694-996A-96F23CF14429}" srcOrd="0" destOrd="0" presId="urn:microsoft.com/office/officeart/2005/8/layout/target3"/>
    <dgm:cxn modelId="{E9A1FCD8-0AE0-4274-AC26-7C3753A6D7E2}" type="presParOf" srcId="{333A1088-737F-45CB-B68E-254E46348037}" destId="{F41139FD-01EE-4571-8B17-4FB00FC51163}" srcOrd="1" destOrd="0" presId="urn:microsoft.com/office/officeart/2005/8/layout/target3"/>
    <dgm:cxn modelId="{F75F9F0B-E219-4069-84A7-84CFCF7F4E81}" type="presParOf" srcId="{333A1088-737F-45CB-B68E-254E46348037}" destId="{D005CE8C-CC26-4C3E-AC11-E15060ECD759}" srcOrd="2" destOrd="0" presId="urn:microsoft.com/office/officeart/2005/8/layout/target3"/>
    <dgm:cxn modelId="{2626D06D-E2D3-4A26-A528-BBA473583F63}" type="presParOf" srcId="{333A1088-737F-45CB-B68E-254E46348037}" destId="{2C702D82-9B77-49B7-9568-BB8EB47C3372}" srcOrd="3" destOrd="0" presId="urn:microsoft.com/office/officeart/2005/8/layout/target3"/>
    <dgm:cxn modelId="{1F594A6D-B2C4-4F12-8359-7AB0ACD04576}" type="presParOf" srcId="{333A1088-737F-45CB-B68E-254E46348037}" destId="{A52A0455-90FF-4808-ABD0-F02540D31D5A}" srcOrd="4" destOrd="0" presId="urn:microsoft.com/office/officeart/2005/8/layout/target3"/>
    <dgm:cxn modelId="{AF82A6EC-3CBC-43D5-922E-6D98D82726DD}" type="presParOf" srcId="{333A1088-737F-45CB-B68E-254E46348037}" destId="{6140AFEC-043D-4C43-A2F9-D0F5331DF3A3}" srcOrd="5" destOrd="0" presId="urn:microsoft.com/office/officeart/2005/8/layout/target3"/>
    <dgm:cxn modelId="{BC3FDC72-5775-45B8-A7DD-621544ED69B8}" type="presParOf" srcId="{333A1088-737F-45CB-B68E-254E46348037}" destId="{9358AC05-5D7D-4327-9F80-1AD486AEA664}" srcOrd="6" destOrd="0" presId="urn:microsoft.com/office/officeart/2005/8/layout/target3"/>
    <dgm:cxn modelId="{779ED586-8BA8-449E-8B4B-6DC6F890BA5E}" type="presParOf" srcId="{333A1088-737F-45CB-B68E-254E46348037}" destId="{313FC574-E1CD-4FB4-B054-0B805CE0447D}" srcOrd="7" destOrd="0" presId="urn:microsoft.com/office/officeart/2005/8/layout/target3"/>
    <dgm:cxn modelId="{94F57B83-7BE9-4F26-A74C-EACCABDAED41}" type="presParOf" srcId="{333A1088-737F-45CB-B68E-254E46348037}" destId="{619D679B-A015-4ECF-8348-D1034C574F40}" srcOrd="8" destOrd="0" presId="urn:microsoft.com/office/officeart/2005/8/layout/target3"/>
    <dgm:cxn modelId="{6DC8F8AC-DC20-45A1-98FC-20758018B822}" type="presParOf" srcId="{333A1088-737F-45CB-B68E-254E46348037}" destId="{322283A8-4A27-4CDA-BAE3-F381106A9174}" srcOrd="9" destOrd="0" presId="urn:microsoft.com/office/officeart/2005/8/layout/target3"/>
    <dgm:cxn modelId="{C247A91A-D02D-45C4-AECA-E65B59A27BFD}" type="presParOf" srcId="{333A1088-737F-45CB-B68E-254E46348037}" destId="{FFC9F71D-1B4F-4AD9-A4A6-86ADEFC8AF5C}" srcOrd="10" destOrd="0" presId="urn:microsoft.com/office/officeart/2005/8/layout/target3"/>
    <dgm:cxn modelId="{C287A37F-EF11-4AAA-9A10-B025208B9F4A}" type="presParOf" srcId="{333A1088-737F-45CB-B68E-254E46348037}" destId="{25B08C86-7E15-44DC-BE7F-FFB55DD49D12}" srcOrd="11" destOrd="0" presId="urn:microsoft.com/office/officeart/2005/8/layout/target3"/>
    <dgm:cxn modelId="{EF26851E-AF50-47F0-B0B9-43183E4879E5}" type="presParOf" srcId="{333A1088-737F-45CB-B68E-254E46348037}" destId="{76644BE8-9D7C-4C09-B250-3D10AF48CBB7}" srcOrd="12" destOrd="0" presId="urn:microsoft.com/office/officeart/2005/8/layout/target3"/>
    <dgm:cxn modelId="{11C6053B-B800-44A2-B290-3397406DB8F2}" type="presParOf" srcId="{333A1088-737F-45CB-B68E-254E46348037}" destId="{EE85B701-7295-41C0-BA7A-34D3756A2AE6}" srcOrd="13" destOrd="0" presId="urn:microsoft.com/office/officeart/2005/8/layout/target3"/>
    <dgm:cxn modelId="{EA9DE972-F29F-45F2-8D88-D82A13BC119C}" type="presParOf" srcId="{333A1088-737F-45CB-B68E-254E46348037}" destId="{8BEBB6EC-1DAA-4CAC-8A25-BC0FCBD5DBD5}" srcOrd="14" destOrd="0" presId="urn:microsoft.com/office/officeart/2005/8/layout/target3"/>
    <dgm:cxn modelId="{1A4FADAB-C2EB-463E-99AA-44E86DFD8DAA}" type="presParOf" srcId="{333A1088-737F-45CB-B68E-254E46348037}" destId="{2B90CE93-A167-4CFF-8F04-ED7EDEE19E51}" srcOrd="15" destOrd="0" presId="urn:microsoft.com/office/officeart/2005/8/layout/target3"/>
    <dgm:cxn modelId="{446A0859-6518-4933-A9F1-F76FA43D4B9A}" type="presParOf" srcId="{333A1088-737F-45CB-B68E-254E46348037}" destId="{ADB44F50-5B75-4AFE-9989-93658922D890}" srcOrd="16" destOrd="0" presId="urn:microsoft.com/office/officeart/2005/8/layout/target3"/>
    <dgm:cxn modelId="{D0141211-9D30-4DA3-B737-4F95F140BE1F}" type="presParOf" srcId="{333A1088-737F-45CB-B68E-254E46348037}" destId="{BDEDF571-F78E-4333-A48F-BE720580C707}" srcOrd="17" destOrd="0" presId="urn:microsoft.com/office/officeart/2005/8/layout/target3"/>
    <dgm:cxn modelId="{A5E5A6AB-3531-4F2F-B846-CD64B221EBFD}" type="presParOf" srcId="{333A1088-737F-45CB-B68E-254E46348037}" destId="{AED2198E-93D5-4001-81B4-73124B309672}" srcOrd="18" destOrd="0" presId="urn:microsoft.com/office/officeart/2005/8/layout/target3"/>
    <dgm:cxn modelId="{9C77F2BB-02A2-4B0A-A52D-6F91C9338FD4}" type="presParOf" srcId="{333A1088-737F-45CB-B68E-254E46348037}" destId="{2BE915AB-18AA-4053-B92C-3BFC9ED204BB}" srcOrd="19" destOrd="0" presId="urn:microsoft.com/office/officeart/2005/8/layout/target3"/>
    <dgm:cxn modelId="{9833273C-CA4E-44B2-A703-100AEE062F27}" type="presParOf" srcId="{333A1088-737F-45CB-B68E-254E46348037}" destId="{6BB5E863-4638-4E1D-BFDE-399D028AC4ED}" srcOrd="20" destOrd="0" presId="urn:microsoft.com/office/officeart/2005/8/layout/target3"/>
    <dgm:cxn modelId="{360AC957-F01F-4EAF-97FB-4E01720C1BA5}" type="presParOf" srcId="{333A1088-737F-45CB-B68E-254E46348037}" destId="{5A5FFA88-C948-4069-8E93-59FA12366E83}" srcOrd="21" destOrd="0" presId="urn:microsoft.com/office/officeart/2005/8/layout/target3"/>
    <dgm:cxn modelId="{C6F24D97-CE30-4DE9-A8C6-6F6FAF6E6B61}" type="presParOf" srcId="{333A1088-737F-45CB-B68E-254E46348037}" destId="{890E4F0B-2866-4A3F-A3C7-2A14B1797930}" srcOrd="22" destOrd="0" presId="urn:microsoft.com/office/officeart/2005/8/layout/target3"/>
    <dgm:cxn modelId="{18CA4467-3172-4DD4-8909-ACF5CEDCCD53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VY_32_inovace_11: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Úraz a nemoc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70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924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517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094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180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999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873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859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82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938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209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0">
              <a:schemeClr val="bg1"/>
            </a:gs>
            <a:gs pos="100000">
              <a:schemeClr val="tx2">
                <a:lumMod val="60000"/>
                <a:lumOff val="40000"/>
              </a:schemeClr>
            </a:gs>
            <a:gs pos="84000">
              <a:schemeClr val="bg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D5749-FDF7-49AC-A4B2-5EEB66AE9F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B22AD-8B39-4AF4-AB36-49EB98D95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574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9.wmf"/><Relationship Id="rId4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448188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06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Žáci rozlišují pojmy lékař, pacient, zdravotní sestra, ordinace, čekárna, nemocnice, lékárna, úraz, nemoc, první pomoc, zdravotnické potřeby, </a:t>
            </a:r>
            <a:r>
              <a:rPr lang="cs-CZ" smtClean="0"/>
              <a:t>zásahová vozidla.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Přiřazují obrázky.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Část je řešena přímo na tabuli fixem.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Správné řešení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7688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24119" cy="70609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Dokážeš správně pojmenovat?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08G4\AppData\Local\Microsoft\Windows\Temporary Internet Files\Content.IE5\DE4CGPLA\MC90040417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047" y="1343742"/>
            <a:ext cx="3456449" cy="288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4\AppData\Local\Microsoft\Windows\Temporary Internet Files\Content.IE5\K0O7W0UI\MC9002516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316" y="2947904"/>
            <a:ext cx="1629036" cy="2782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4\AppData\Local\Microsoft\Windows\Temporary Internet Files\Content.IE5\JNS25YUC\MC90043601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90" y="1347578"/>
            <a:ext cx="2738881" cy="359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30013" y="5301208"/>
            <a:ext cx="15977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LÉKAŘKA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2271" y="6170295"/>
            <a:ext cx="418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ZDRAVOTNÍ  SESTRA</a:t>
            </a:r>
          </a:p>
        </p:txBody>
      </p:sp>
      <p:sp>
        <p:nvSpPr>
          <p:cNvPr id="6" name="Obdélník 5"/>
          <p:cNvSpPr/>
          <p:nvPr/>
        </p:nvSpPr>
        <p:spPr>
          <a:xfrm>
            <a:off x="6588224" y="4339020"/>
            <a:ext cx="14416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PACIENT</a:t>
            </a:r>
          </a:p>
        </p:txBody>
      </p:sp>
    </p:spTree>
    <p:extLst>
      <p:ext uri="{BB962C8B-B14F-4D97-AF65-F5344CB8AC3E}">
        <p14:creationId xmlns:p14="http://schemas.microsoft.com/office/powerpoint/2010/main" val="153529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24119" cy="70609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Přiřaď správně názvy.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33" name="Picture 9" descr="C:\Users\08G4\AppData\Local\Microsoft\Windows\Temporary Internet Files\Content.IE5\S7687CZ2\MC900024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44" y="1236598"/>
            <a:ext cx="2772562" cy="182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4\AppData\Local\Microsoft\Windows\Temporary Internet Files\Content.IE5\XEN5TZ7Z\MP9003139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595" y="3429000"/>
            <a:ext cx="2195826" cy="2199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G4\AppData\Local\Microsoft\Windows\Temporary Internet Files\Content.IE5\DE4CGPLA\MP90014908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312" y="1124744"/>
            <a:ext cx="310806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G4\AppData\Local\Microsoft\Windows\Temporary Internet Files\Content.IE5\XEN5TZ7Z\MP9004067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31148"/>
            <a:ext cx="2675093" cy="213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435524" y="6207607"/>
            <a:ext cx="14141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ČEKÁRNA</a:t>
            </a:r>
          </a:p>
        </p:txBody>
      </p:sp>
      <p:sp>
        <p:nvSpPr>
          <p:cNvPr id="8" name="Obdélník 7"/>
          <p:cNvSpPr/>
          <p:nvPr/>
        </p:nvSpPr>
        <p:spPr>
          <a:xfrm>
            <a:off x="2779399" y="6188787"/>
            <a:ext cx="17764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NEMOCNICE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7844" y="6188788"/>
            <a:ext cx="15404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ORDINACE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10871" y="6198963"/>
            <a:ext cx="13805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LÉKÁRNA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11892" y="3244334"/>
            <a:ext cx="13149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</a:rPr>
              <a:t>ORDINACE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68910" y="2897081"/>
            <a:ext cx="121058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</a:rPr>
              <a:t>ČEKÁRNA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66887" y="5770787"/>
            <a:ext cx="151035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</a:rPr>
              <a:t>NEMOCNICE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6534125" y="5839532"/>
            <a:ext cx="11833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</a:rPr>
              <a:t>LÉKÁRNA</a:t>
            </a:r>
          </a:p>
        </p:txBody>
      </p:sp>
    </p:spTree>
    <p:extLst>
      <p:ext uri="{BB962C8B-B14F-4D97-AF65-F5344CB8AC3E}">
        <p14:creationId xmlns:p14="http://schemas.microsoft.com/office/powerpoint/2010/main" val="253497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Roztřiď obrázky na úrazy a nemoci.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08G4\AppData\Local\Microsoft\Windows\Temporary Internet Files\Content.IE5\S7687CZ2\MC900018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230" y="4870285"/>
            <a:ext cx="1197308" cy="1945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4\AppData\Local\Microsoft\Windows\Temporary Internet Files\Content.IE5\DE4CGPLA\MC900071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72" y="1203627"/>
            <a:ext cx="2599364" cy="179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JNS25YUC\MC90041149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956772"/>
            <a:ext cx="1437958" cy="185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4\AppData\Local\Microsoft\Windows\Temporary Internet Files\Content.IE5\YLI5B2P6\MC9003609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0" y="3026609"/>
            <a:ext cx="1762125" cy="181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4\AppData\Local\Microsoft\Windows\Temporary Internet Files\Content.IE5\S7687CZ2\MC900430127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6770" y="4743620"/>
            <a:ext cx="3011104" cy="196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068585" y="1780089"/>
            <a:ext cx="17757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ÚRAZ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97541" y="3559830"/>
            <a:ext cx="16738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NEMOC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61" name="Picture 13" descr="C:\Users\08G4\AppData\Local\Microsoft\Windows\Temporary Internet Files\Content.IE5\S7687CZ2\MC9003325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999" y="1174083"/>
            <a:ext cx="139541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G4\AppData\Local\Microsoft\Windows\Temporary Internet Files\Content.IE5\DE4CGPLA\MC9003610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708" y="4710472"/>
            <a:ext cx="1647825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684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Zakroužkuj věci, které budeš potřebovat při ošetření úrazu.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08G4\AppData\Local\Microsoft\Windows\Temporary Internet Files\Content.IE5\B1ZZZ9K9\MC900215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222" y="1988840"/>
            <a:ext cx="1657350" cy="2151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4\AppData\Local\Microsoft\Windows\Temporary Internet Files\Content.IE5\DE4CGPLA\MC900340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374" y="4365104"/>
            <a:ext cx="14065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G4\AppData\Local\Microsoft\Windows\Temporary Internet Files\Content.IE5\S7687CZ2\MP9003210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822" y="4574629"/>
            <a:ext cx="2282698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8G4\AppData\Local\Microsoft\Windows\Temporary Internet Files\Content.IE5\AM1I8PN9\MC9002812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4574629"/>
            <a:ext cx="2752725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08G4\AppData\Local\Microsoft\Windows\Temporary Internet Files\Content.IE5\DE4CGPLA\MC9002932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983" y="1877485"/>
            <a:ext cx="1747837" cy="175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4\AppData\Local\Microsoft\Windows\Temporary Internet Files\Content.IE5\AM1I8PN9\MC9003309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990" y="1988610"/>
            <a:ext cx="181610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17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Poznáš některé zdravotnické potřeby a nástroje?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G4\AppData\Local\Microsoft\Windows\Temporary Internet Files\Content.IE5\K0O7W0UI\MC9003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484" y="3631725"/>
            <a:ext cx="1208062" cy="108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4\AppData\Local\Microsoft\Windows\Temporary Internet Files\Content.IE5\XEN5TZ7Z\MP9003210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767" y="1500057"/>
            <a:ext cx="1293779" cy="181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4\AppData\Local\Microsoft\Windows\Temporary Internet Files\Content.IE5\K0O7W0UI\MC9003513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85627"/>
            <a:ext cx="1217801" cy="152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4\AppData\Local\Microsoft\Windows\Temporary Internet Files\Content.IE5\B1ZZZ9K9\MC9002812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19" y="3317279"/>
            <a:ext cx="1960638" cy="1207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4\AppData\Local\Microsoft\Windows\Temporary Internet Files\Content.IE5\B1ZZZ9K9\MP9003210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44" y="1500057"/>
            <a:ext cx="2188887" cy="1561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4\AppData\Local\Microsoft\Windows\Temporary Internet Files\Content.IE5\K0O7W0UI\MP90032108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725" y="4885877"/>
            <a:ext cx="1064289" cy="149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76256" y="3923635"/>
            <a:ext cx="11400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NOSÍTKA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6771456" y="2268051"/>
            <a:ext cx="1409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STETOSKOP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43750" y="5372275"/>
            <a:ext cx="134395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TEPLOMĚR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47427" y="3631725"/>
            <a:ext cx="115518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NÁPLAST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58905" y="2119602"/>
            <a:ext cx="91364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OBVAZ</a:t>
            </a:r>
          </a:p>
        </p:txBody>
      </p:sp>
      <p:sp>
        <p:nvSpPr>
          <p:cNvPr id="9" name="Obdélník 8"/>
          <p:cNvSpPr/>
          <p:nvPr/>
        </p:nvSpPr>
        <p:spPr>
          <a:xfrm>
            <a:off x="6389546" y="5585052"/>
            <a:ext cx="23803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INJEKČNÍ STŘÍKAČKA</a:t>
            </a:r>
          </a:p>
        </p:txBody>
      </p:sp>
    </p:spTree>
    <p:extLst>
      <p:ext uri="{BB962C8B-B14F-4D97-AF65-F5344CB8AC3E}">
        <p14:creationId xmlns:p14="http://schemas.microsoft.com/office/powerpoint/2010/main" val="336468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19256" cy="165618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PAMATUJ SI!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4100" name="Picture 4" descr="C:\Users\08G4\AppData\Local\Microsoft\Windows\Temporary Internet Files\Content.IE5\AM1I8PN9\MC9004336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72" y="1337475"/>
            <a:ext cx="3302913" cy="239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G4\AppData\Local\Microsoft\Windows\Temporary Internet Files\Content.IE5\DE4CGPLA\MC9004229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734" y="1196752"/>
            <a:ext cx="393633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G4\AppData\Local\Microsoft\Windows\Temporary Internet Files\Content.IE5\DE4CGPLA\MC90043215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118" y="3580539"/>
            <a:ext cx="3443394" cy="219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93877" y="3892593"/>
            <a:ext cx="16784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SANITKA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16060" y="5623413"/>
            <a:ext cx="14895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POLICIE</a:t>
            </a:r>
          </a:p>
        </p:txBody>
      </p:sp>
      <p:sp>
        <p:nvSpPr>
          <p:cNvPr id="6" name="Obdélník 5"/>
          <p:cNvSpPr/>
          <p:nvPr/>
        </p:nvSpPr>
        <p:spPr>
          <a:xfrm>
            <a:off x="6471536" y="3339734"/>
            <a:ext cx="13227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HASIČI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28195" y="4383509"/>
            <a:ext cx="8098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155</a:t>
            </a:r>
          </a:p>
        </p:txBody>
      </p:sp>
      <p:sp>
        <p:nvSpPr>
          <p:cNvPr id="8" name="Obdélník 7"/>
          <p:cNvSpPr/>
          <p:nvPr/>
        </p:nvSpPr>
        <p:spPr>
          <a:xfrm>
            <a:off x="6728016" y="3892743"/>
            <a:ext cx="8098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150</a:t>
            </a:r>
          </a:p>
        </p:txBody>
      </p:sp>
      <p:sp>
        <p:nvSpPr>
          <p:cNvPr id="9" name="Obdélník 8"/>
          <p:cNvSpPr/>
          <p:nvPr/>
        </p:nvSpPr>
        <p:spPr>
          <a:xfrm>
            <a:off x="4855896" y="6093296"/>
            <a:ext cx="8098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158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645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cs-CZ" dirty="0" smtClean="0"/>
              <a:t>Text je vytvořen autorem materiálu, 9. 2. 2012.</a:t>
            </a:r>
          </a:p>
          <a:p>
            <a:pPr marL="457200" lvl="1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, 9. 2.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7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173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Dokážeš správně pojmenovat?</vt:lpstr>
      <vt:lpstr>Přiřaď správně názvy.</vt:lpstr>
      <vt:lpstr>Roztřiď obrázky na úrazy a nemoci.</vt:lpstr>
      <vt:lpstr>Zakroužkuj věci, které budeš potřebovat při ošetření úrazu.</vt:lpstr>
      <vt:lpstr>Poznáš některé zdravotnické potřeby a nástroje?</vt:lpstr>
      <vt:lpstr>PAMATUJ SI!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08G4</cp:lastModifiedBy>
  <cp:revision>25</cp:revision>
  <dcterms:created xsi:type="dcterms:W3CDTF">2012-02-09T13:08:27Z</dcterms:created>
  <dcterms:modified xsi:type="dcterms:W3CDTF">2012-06-10T19:10:41Z</dcterms:modified>
</cp:coreProperties>
</file>