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037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Kolik je hodin?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CF0B43-778E-434E-A47C-0E6FC4A68447}" type="presOf" srcId="{D1D4F407-5343-4D3F-B5B9-D407B03CAEB4}" destId="{AED2198E-93D5-4001-81B4-73124B309672}" srcOrd="1" destOrd="0" presId="urn:microsoft.com/office/officeart/2005/8/layout/target3"/>
    <dgm:cxn modelId="{2177D980-4038-4631-95DD-B09CD5A44CA3}" type="presOf" srcId="{4C35D32F-0EAB-4CD7-82EE-45574DC2A586}" destId="{8BEBB6EC-1DAA-4CAC-8A25-BC0FCBD5DBD5}" srcOrd="0" destOrd="0" presId="urn:microsoft.com/office/officeart/2005/8/layout/target3"/>
    <dgm:cxn modelId="{9C29D189-0A21-433C-8E44-506A43E03A30}" type="presOf" srcId="{4C35D32F-0EAB-4CD7-82EE-45574DC2A586}" destId="{890E4F0B-2866-4A3F-A3C7-2A14B1797930}" srcOrd="1" destOrd="0" presId="urn:microsoft.com/office/officeart/2005/8/layout/target3"/>
    <dgm:cxn modelId="{44F583D5-CADD-455A-BEE9-7A1E8FA638C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C5892E-F8AC-4D19-892C-2ED355396755}" type="presOf" srcId="{B651F6E3-6281-48DB-9319-2AEAFDAE7572}" destId="{6BB5E863-4638-4E1D-BFDE-399D028AC4ED}" srcOrd="1" destOrd="0" presId="urn:microsoft.com/office/officeart/2005/8/layout/target3"/>
    <dgm:cxn modelId="{C654DC8F-90FB-48A5-A5AE-F1C9E0CC13E7}" type="presOf" srcId="{D1B46980-6531-4606-95E6-44980827E919}" destId="{2BE915AB-18AA-4053-B92C-3BFC9ED204BB}" srcOrd="1" destOrd="0" presId="urn:microsoft.com/office/officeart/2005/8/layout/target3"/>
    <dgm:cxn modelId="{F5779FC1-8414-4442-B647-6E583EF5FA75}" type="presOf" srcId="{D8197B8C-B260-4A16-BDF4-0947B075E274}" destId="{5A5FFA88-C948-4069-8E93-59FA12366E83}" srcOrd="1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CE94A5-B219-45B6-B098-0B3EAE18B5F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ACE53B-C83B-4D2A-A849-5A2E4C41ECAC}" type="presOf" srcId="{35B1D095-D8A2-4884-B53D-225B19E16DCC}" destId="{A66880E0-4F76-4FD6-834A-B889DB8493A3}" srcOrd="1" destOrd="0" presId="urn:microsoft.com/office/officeart/2005/8/layout/target3"/>
    <dgm:cxn modelId="{1D8D3CF4-788B-47BE-9CA4-7A5DD82B64B9}" type="presOf" srcId="{35B1D095-D8A2-4884-B53D-225B19E16DCC}" destId="{BDEDF571-F78E-4333-A48F-BE720580C707}" srcOrd="0" destOrd="0" presId="urn:microsoft.com/office/officeart/2005/8/layout/target3"/>
    <dgm:cxn modelId="{DEBA11DD-E164-4522-9ECF-ADAAF84AE8DF}" type="presOf" srcId="{B651F6E3-6281-48DB-9319-2AEAFDAE7572}" destId="{619D679B-A015-4ECF-8348-D1034C574F40}" srcOrd="0" destOrd="0" presId="urn:microsoft.com/office/officeart/2005/8/layout/target3"/>
    <dgm:cxn modelId="{42FF704B-FFB5-4CDF-B832-34F4E0E999AA}" type="presOf" srcId="{D1D4F407-5343-4D3F-B5B9-D407B03CAEB4}" destId="{D005CE8C-CC26-4C3E-AC11-E15060ECD759}" srcOrd="0" destOrd="0" presId="urn:microsoft.com/office/officeart/2005/8/layout/target3"/>
    <dgm:cxn modelId="{A69847CE-6A6F-469D-B07B-8FD4373F2C94}" type="presOf" srcId="{D1B46980-6531-4606-95E6-44980827E919}" destId="{6140AFEC-043D-4C43-A2F9-D0F5331DF3A3}" srcOrd="0" destOrd="0" presId="urn:microsoft.com/office/officeart/2005/8/layout/target3"/>
    <dgm:cxn modelId="{911DD111-A49C-4065-B33A-2B4AA094C210}" type="presParOf" srcId="{333A1088-737F-45CB-B68E-254E46348037}" destId="{F5ABB229-8D3B-4694-996A-96F23CF14429}" srcOrd="0" destOrd="0" presId="urn:microsoft.com/office/officeart/2005/8/layout/target3"/>
    <dgm:cxn modelId="{30D36F4D-CB88-4383-BE71-725902048D29}" type="presParOf" srcId="{333A1088-737F-45CB-B68E-254E46348037}" destId="{F41139FD-01EE-4571-8B17-4FB00FC51163}" srcOrd="1" destOrd="0" presId="urn:microsoft.com/office/officeart/2005/8/layout/target3"/>
    <dgm:cxn modelId="{BC010786-19EA-43BA-98B2-4E48CE837324}" type="presParOf" srcId="{333A1088-737F-45CB-B68E-254E46348037}" destId="{D005CE8C-CC26-4C3E-AC11-E15060ECD759}" srcOrd="2" destOrd="0" presId="urn:microsoft.com/office/officeart/2005/8/layout/target3"/>
    <dgm:cxn modelId="{E092A32C-BF76-4EFA-868A-3FBB0EDFAF3D}" type="presParOf" srcId="{333A1088-737F-45CB-B68E-254E46348037}" destId="{2C702D82-9B77-49B7-9568-BB8EB47C3372}" srcOrd="3" destOrd="0" presId="urn:microsoft.com/office/officeart/2005/8/layout/target3"/>
    <dgm:cxn modelId="{A0C6F71F-511C-4020-AD03-8D39CE47C496}" type="presParOf" srcId="{333A1088-737F-45CB-B68E-254E46348037}" destId="{A52A0455-90FF-4808-ABD0-F02540D31D5A}" srcOrd="4" destOrd="0" presId="urn:microsoft.com/office/officeart/2005/8/layout/target3"/>
    <dgm:cxn modelId="{29F3BA5E-19A5-4A90-8F7B-9494DA83581B}" type="presParOf" srcId="{333A1088-737F-45CB-B68E-254E46348037}" destId="{6140AFEC-043D-4C43-A2F9-D0F5331DF3A3}" srcOrd="5" destOrd="0" presId="urn:microsoft.com/office/officeart/2005/8/layout/target3"/>
    <dgm:cxn modelId="{C40ADD65-9FF9-41CE-8035-BE2DFFA46A03}" type="presParOf" srcId="{333A1088-737F-45CB-B68E-254E46348037}" destId="{9358AC05-5D7D-4327-9F80-1AD486AEA664}" srcOrd="6" destOrd="0" presId="urn:microsoft.com/office/officeart/2005/8/layout/target3"/>
    <dgm:cxn modelId="{1FAE9A04-CBBF-4C7B-8406-1ECB543AD6AE}" type="presParOf" srcId="{333A1088-737F-45CB-B68E-254E46348037}" destId="{313FC574-E1CD-4FB4-B054-0B805CE0447D}" srcOrd="7" destOrd="0" presId="urn:microsoft.com/office/officeart/2005/8/layout/target3"/>
    <dgm:cxn modelId="{914F67CC-495F-4903-BA1C-930876F88A2F}" type="presParOf" srcId="{333A1088-737F-45CB-B68E-254E46348037}" destId="{619D679B-A015-4ECF-8348-D1034C574F40}" srcOrd="8" destOrd="0" presId="urn:microsoft.com/office/officeart/2005/8/layout/target3"/>
    <dgm:cxn modelId="{DED3FD8E-FC27-41AF-BC32-F6293FBA374A}" type="presParOf" srcId="{333A1088-737F-45CB-B68E-254E46348037}" destId="{322283A8-4A27-4CDA-BAE3-F381106A9174}" srcOrd="9" destOrd="0" presId="urn:microsoft.com/office/officeart/2005/8/layout/target3"/>
    <dgm:cxn modelId="{76974410-6E9F-45C0-A29B-E5EC854F9651}" type="presParOf" srcId="{333A1088-737F-45CB-B68E-254E46348037}" destId="{FFC9F71D-1B4F-4AD9-A4A6-86ADEFC8AF5C}" srcOrd="10" destOrd="0" presId="urn:microsoft.com/office/officeart/2005/8/layout/target3"/>
    <dgm:cxn modelId="{F741DA82-FCA3-4A3E-8F44-9C1A809E9AD0}" type="presParOf" srcId="{333A1088-737F-45CB-B68E-254E46348037}" destId="{25B08C86-7E15-44DC-BE7F-FFB55DD49D12}" srcOrd="11" destOrd="0" presId="urn:microsoft.com/office/officeart/2005/8/layout/target3"/>
    <dgm:cxn modelId="{6B232B06-3BB8-4B42-8AF3-1B7FF822BFB6}" type="presParOf" srcId="{333A1088-737F-45CB-B68E-254E46348037}" destId="{76644BE8-9D7C-4C09-B250-3D10AF48CBB7}" srcOrd="12" destOrd="0" presId="urn:microsoft.com/office/officeart/2005/8/layout/target3"/>
    <dgm:cxn modelId="{0778ABE6-5A10-44B2-B370-F81B072644ED}" type="presParOf" srcId="{333A1088-737F-45CB-B68E-254E46348037}" destId="{EE85B701-7295-41C0-BA7A-34D3756A2AE6}" srcOrd="13" destOrd="0" presId="urn:microsoft.com/office/officeart/2005/8/layout/target3"/>
    <dgm:cxn modelId="{FEB544C9-7185-4E07-B3DC-4C61D4EEABC7}" type="presParOf" srcId="{333A1088-737F-45CB-B68E-254E46348037}" destId="{8BEBB6EC-1DAA-4CAC-8A25-BC0FCBD5DBD5}" srcOrd="14" destOrd="0" presId="urn:microsoft.com/office/officeart/2005/8/layout/target3"/>
    <dgm:cxn modelId="{E11BD5A4-3B80-40FA-9CBC-B7FC2A5510FC}" type="presParOf" srcId="{333A1088-737F-45CB-B68E-254E46348037}" destId="{2B90CE93-A167-4CFF-8F04-ED7EDEE19E51}" srcOrd="15" destOrd="0" presId="urn:microsoft.com/office/officeart/2005/8/layout/target3"/>
    <dgm:cxn modelId="{0BF8B17F-6DF2-48DF-8C50-D7528961FD7B}" type="presParOf" srcId="{333A1088-737F-45CB-B68E-254E46348037}" destId="{ADB44F50-5B75-4AFE-9989-93658922D890}" srcOrd="16" destOrd="0" presId="urn:microsoft.com/office/officeart/2005/8/layout/target3"/>
    <dgm:cxn modelId="{EC25FA0B-DBF1-4D1E-9242-329230985BF0}" type="presParOf" srcId="{333A1088-737F-45CB-B68E-254E46348037}" destId="{BDEDF571-F78E-4333-A48F-BE720580C707}" srcOrd="17" destOrd="0" presId="urn:microsoft.com/office/officeart/2005/8/layout/target3"/>
    <dgm:cxn modelId="{33DCBF68-690B-458A-9420-91ED2A95AD89}" type="presParOf" srcId="{333A1088-737F-45CB-B68E-254E46348037}" destId="{AED2198E-93D5-4001-81B4-73124B309672}" srcOrd="18" destOrd="0" presId="urn:microsoft.com/office/officeart/2005/8/layout/target3"/>
    <dgm:cxn modelId="{CA8D0248-7638-4994-883F-B3744F36334C}" type="presParOf" srcId="{333A1088-737F-45CB-B68E-254E46348037}" destId="{2BE915AB-18AA-4053-B92C-3BFC9ED204BB}" srcOrd="19" destOrd="0" presId="urn:microsoft.com/office/officeart/2005/8/layout/target3"/>
    <dgm:cxn modelId="{7975EB3E-DB34-4F36-890B-354C2083EFBB}" type="presParOf" srcId="{333A1088-737F-45CB-B68E-254E46348037}" destId="{6BB5E863-4638-4E1D-BFDE-399D028AC4ED}" srcOrd="20" destOrd="0" presId="urn:microsoft.com/office/officeart/2005/8/layout/target3"/>
    <dgm:cxn modelId="{9046B2EB-82F8-405A-BDE1-8C503CCDC629}" type="presParOf" srcId="{333A1088-737F-45CB-B68E-254E46348037}" destId="{5A5FFA88-C948-4069-8E93-59FA12366E83}" srcOrd="21" destOrd="0" presId="urn:microsoft.com/office/officeart/2005/8/layout/target3"/>
    <dgm:cxn modelId="{73FC296F-1162-490A-8381-7E7CB44968F3}" type="presParOf" srcId="{333A1088-737F-45CB-B68E-254E46348037}" destId="{890E4F0B-2866-4A3F-A3C7-2A14B1797930}" srcOrd="22" destOrd="0" presId="urn:microsoft.com/office/officeart/2005/8/layout/target3"/>
    <dgm:cxn modelId="{5D49AF39-4CDC-486E-B273-F48895335EE1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Kolik je hodin?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F70279-0ACB-4C4A-BD55-FE48E13AFF9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CCBF0F-AC30-47D5-9475-C229F23C77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CBF0F-AC30-47D5-9475-C229F23C773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88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3421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9407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0222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839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936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993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240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2968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7416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0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DBBC2-F5E9-409B-AFC8-9050B7D75B6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49EE8-CDBD-4425-A1DF-E4FFE34912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224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17.pn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422744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2805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43891" y="1787236"/>
            <a:ext cx="6972525" cy="4594092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Žáci se seznamují s různými druhy hodin.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Opakují si činnosti, které dělají v průběhu </a:t>
            </a:r>
            <a:r>
              <a:rPr lang="cs-CZ" dirty="0" smtClean="0">
                <a:solidFill>
                  <a:schemeClr val="tx1"/>
                </a:solidFill>
              </a:rPr>
              <a:t>dne.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Poznávají čas na hodinách.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Ø"/>
            </a:pPr>
            <a:endParaRPr lang="cs-CZ" dirty="0" smtClean="0"/>
          </a:p>
          <a:p>
            <a:pPr marL="457200" indent="-457200" algn="l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715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Poznáš některé typy hodin?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G4\AppData\Local\Microsoft\Windows\Temporary Internet Files\Content.IE5\XEN5TZ7Z\MP900403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562" y="1128329"/>
            <a:ext cx="2325789" cy="155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S7687CZ2\MP9003029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024" y="3688963"/>
            <a:ext cx="1782862" cy="249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157"/>
            <a:ext cx="1331654" cy="14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B1ZZZ9K9\MC90044146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0509" y="1196752"/>
            <a:ext cx="1725737" cy="172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B1ZZZ9K9\MP90038795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3660" y="4149080"/>
            <a:ext cx="2525601" cy="180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4\AppData\Local\Microsoft\Windows\Temporary Internet Files\Content.IE5\S7687CZ2\MP90040100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0509" y="3066548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B1ZZZ9K9\MC9001991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6082" y="1158865"/>
            <a:ext cx="1098550" cy="233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2922489"/>
            <a:ext cx="12426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Hodinky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320323" y="6341713"/>
            <a:ext cx="8615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Věžní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79215" y="6343855"/>
            <a:ext cx="12476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Digitální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33132" y="2499591"/>
            <a:ext cx="14037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Nástěnné</a:t>
            </a:r>
          </a:p>
        </p:txBody>
      </p:sp>
      <p:sp>
        <p:nvSpPr>
          <p:cNvPr id="7" name="Obdélník 6"/>
          <p:cNvSpPr/>
          <p:nvPr/>
        </p:nvSpPr>
        <p:spPr>
          <a:xfrm>
            <a:off x="800053" y="6341714"/>
            <a:ext cx="1394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Přesýpací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3165292" y="3477852"/>
            <a:ext cx="12323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Kukačky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54727" y="2881882"/>
            <a:ext cx="9108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Budík</a:t>
            </a:r>
          </a:p>
        </p:txBody>
      </p:sp>
    </p:spTree>
    <p:extLst>
      <p:ext uri="{BB962C8B-B14F-4D97-AF65-F5344CB8AC3E}">
        <p14:creationId xmlns:p14="http://schemas.microsoft.com/office/powerpoint/2010/main" xmlns="" val="2649344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/>
            </a:gs>
            <a:gs pos="33000">
              <a:srgbClr val="FFFF00">
                <a:lumMod val="75000"/>
                <a:lumOff val="25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RÁNO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29256" y="5857892"/>
            <a:ext cx="16827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Ranní hygiena</a:t>
            </a:r>
          </a:p>
        </p:txBody>
      </p:sp>
      <p:pic>
        <p:nvPicPr>
          <p:cNvPr id="1027" name="Picture 3" descr="C:\Documents and Settings\PC_2\Local Settings\Temporary Internet Files\Content.IE5\S6SCVQ3J\MP90038638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9" y="1428736"/>
            <a:ext cx="2928957" cy="4448463"/>
          </a:xfrm>
          <a:prstGeom prst="rect">
            <a:avLst/>
          </a:prstGeom>
          <a:noFill/>
        </p:spPr>
      </p:pic>
      <p:pic>
        <p:nvPicPr>
          <p:cNvPr id="1028" name="Picture 4" descr="C:\Documents and Settings\PC_2\Local Settings\Temporary Internet Files\Content.IE5\EQM03ITE\MC9004405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1357298"/>
            <a:ext cx="1970090" cy="2233803"/>
          </a:xfrm>
          <a:prstGeom prst="rect">
            <a:avLst/>
          </a:prstGeom>
          <a:noFill/>
        </p:spPr>
      </p:pic>
      <p:pic>
        <p:nvPicPr>
          <p:cNvPr id="1029" name="Picture 5" descr="C:\Documents and Settings\PC_2\Local Settings\Temporary Internet Files\Content.IE5\0128NJ1R\MC9003975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3214686"/>
            <a:ext cx="1951041" cy="232944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571604" y="5929330"/>
            <a:ext cx="10390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Snídaně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535611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tx2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1466" cy="934334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DOPOLEDNE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5125" name="Picture 5" descr="C:\Users\08G4\AppData\Local\Microsoft\Windows\Temporary Internet Files\Content.IE5\AM1I8PN9\MP9004395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818" y="1052736"/>
            <a:ext cx="3119708" cy="46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811379" y="6201952"/>
            <a:ext cx="7825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Učení</a:t>
            </a: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214290"/>
            <a:ext cx="1803938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 descr="C:\Documents and Settings\PC_2\Local Settings\Temporary Internet Files\Content.IE5\FTKBF87A\MP90043957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3619218"/>
            <a:ext cx="3577649" cy="238155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786446" y="6000768"/>
            <a:ext cx="9827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Svačina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412189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POLEDNE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Picture 15" descr="C:\Users\08G4\AppData\Local\Microsoft\Windows\Temporary Internet Files\Content.IE5\K0O7W0UI\MP900316874[1].jp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7224" y="1643050"/>
            <a:ext cx="2883357" cy="435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PC_2\Local Settings\Temporary Internet Files\Content.IE5\GS4LGWDD\MC900434864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2000240"/>
            <a:ext cx="3357586" cy="335758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785918" y="6143644"/>
            <a:ext cx="7633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Oběd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624448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ODPOLEDNE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08G4\AppData\Local\Microsoft\Windows\Temporary Internet Files\Content.IE5\B1ZZZ9K9\MP9002629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7671"/>
            <a:ext cx="3657600" cy="246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4\AppData\Local\Microsoft\Windows\Temporary Internet Files\Content.IE5\K0O7W0UI\MC9000890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35907"/>
            <a:ext cx="2373114" cy="223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S7687CZ2\MC9002320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7782" y="3789039"/>
            <a:ext cx="1416744" cy="232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4\AppData\Local\Microsoft\Windows\Temporary Internet Files\Content.IE5\AM1I8PN9\MC900435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1279" y="1352966"/>
            <a:ext cx="2222682" cy="148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08G4\AppData\Local\Microsoft\Windows\Temporary Internet Files\Content.IE5\XEN5TZ7Z\MC900232101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810" y="3143248"/>
            <a:ext cx="1800200" cy="2347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07163" y="4012549"/>
            <a:ext cx="13977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Psaní úkolů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7308304" y="3131128"/>
            <a:ext cx="75931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Hraní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16016" y="5644614"/>
            <a:ext cx="9827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Svačina</a:t>
            </a:r>
          </a:p>
        </p:txBody>
      </p:sp>
      <p:pic>
        <p:nvPicPr>
          <p:cNvPr id="14" name="Picture 7" descr="C:\Users\08G4\AppData\Local\Microsoft\Windows\Temporary Internet Files\Content.IE5\B1ZZZ9K9\MC90044146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7686" y="1500174"/>
            <a:ext cx="1725737" cy="172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6444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53000">
              <a:schemeClr val="accent1">
                <a:tint val="66000"/>
                <a:satMod val="160000"/>
              </a:schemeClr>
            </a:gs>
            <a:gs pos="9000">
              <a:srgbClr val="0070C0"/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9935" y="319475"/>
            <a:ext cx="8229600" cy="1143000"/>
          </a:xfrm>
          <a:solidFill>
            <a:srgbClr val="0070C0"/>
          </a:solidFill>
          <a:ln>
            <a:noFill/>
          </a:ln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VEČER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08G4\AppData\Local\Microsoft\Windows\Temporary Internet Files\Content.IE5\AM1I8PN9\MC900232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0826" y="1285860"/>
            <a:ext cx="2197100" cy="21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4\AppData\Local\Microsoft\Windows\Temporary Internet Files\Content.IE5\XEN5TZ7Z\MC9002329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9124" y="1500174"/>
            <a:ext cx="1368152" cy="21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4\AppData\Local\Microsoft\Windows\Temporary Internet Files\Content.IE5\YLI5B2P6\MC9003788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1934" y="4214818"/>
            <a:ext cx="2682801" cy="225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55176" y="6077659"/>
            <a:ext cx="17252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Čtení pohádek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72132" y="3643314"/>
            <a:ext cx="18716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Večerní hygiena</a:t>
            </a:r>
          </a:p>
        </p:txBody>
      </p:sp>
      <p:pic>
        <p:nvPicPr>
          <p:cNvPr id="3080" name="Picture 8" descr="C:\Documents and Settings\PC_2\Local Settings\Temporary Internet Files\Content.IE5\TZU99ZON\MC90035428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2000240"/>
            <a:ext cx="2857520" cy="285752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428728" y="4929198"/>
            <a:ext cx="9092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Večeře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484285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</a:rPr>
              <a:t>NOC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47248" cy="4608512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Dobrou noc…</a:t>
            </a:r>
            <a:endParaRPr lang="cs-CZ" dirty="0"/>
          </a:p>
        </p:txBody>
      </p:sp>
      <p:pic>
        <p:nvPicPr>
          <p:cNvPr id="4099" name="Picture 3" descr="C:\Users\08G4\AppData\Local\Microsoft\Windows\Temporary Internet Files\Content.IE5\AM1I8PN9\MC900397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60282"/>
            <a:ext cx="4777613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4\AppData\Local\Microsoft\Windows\Temporary Internet Files\Content.IE5\DE4CGPLA\MC900232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17211">
            <a:off x="836610" y="2163448"/>
            <a:ext cx="18796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08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Poznáš, kolik je hodin?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6" name="Picture 8" descr="C:\Documents and Settings\PC_2\Local Settings\Temporary Internet Files\Content.IE5\GS4LGWDD\MC900434864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857232"/>
            <a:ext cx="3357586" cy="3357586"/>
          </a:xfrm>
          <a:prstGeom prst="rect">
            <a:avLst/>
          </a:prstGeom>
          <a:noFill/>
        </p:spPr>
      </p:pic>
      <p:pic>
        <p:nvPicPr>
          <p:cNvPr id="7" name="Picture 7" descr="C:\Users\08G4\AppData\Local\Microsoft\Windows\Temporary Internet Files\Content.IE5\B1ZZZ9K9\MC9004414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488" y="1357298"/>
            <a:ext cx="2857520" cy="285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08G4\AppData\Local\Microsoft\Windows\Temporary Internet Files\Content.IE5\B1ZZZ9K9\MP9003879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4286256"/>
            <a:ext cx="2525601" cy="180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PC_2\Local Settings\Temporary Internet Files\Content.IE5\X2BLDODU\MP90040543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4143380"/>
            <a:ext cx="2900394" cy="2071710"/>
          </a:xfrm>
          <a:prstGeom prst="rect">
            <a:avLst/>
          </a:prstGeom>
          <a:noFill/>
        </p:spPr>
      </p:pic>
      <p:pic>
        <p:nvPicPr>
          <p:cNvPr id="6149" name="Picture 5" descr="C:\Documents and Settings\PC_2\Local Settings\Temporary Internet Files\Content.IE5\25PSNU9C\MP90043082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1428736"/>
            <a:ext cx="3175140" cy="2110972"/>
          </a:xfrm>
          <a:prstGeom prst="rect">
            <a:avLst/>
          </a:prstGeom>
          <a:noFill/>
        </p:spPr>
      </p:pic>
      <p:pic>
        <p:nvPicPr>
          <p:cNvPr id="6155" name="Picture 11" descr="C:\Documents and Settings\PC_2\Local Settings\Temporary Internet Files\Content.IE5\0WHTBP46\MP90038522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15074" y="3857628"/>
            <a:ext cx="2214578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je vytvořen autorem materiálu, 29. 2. 2012.</a:t>
            </a:r>
          </a:p>
          <a:p>
            <a:pPr marL="0" indent="0">
              <a:buNone/>
            </a:pPr>
            <a:r>
              <a:rPr lang="cs-CZ" dirty="0" smtClean="0"/>
              <a:t>Obrázky byly použity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29. 2. 2012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7592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421</TotalTime>
  <Words>135</Words>
  <Application>Microsoft Office PowerPoint</Application>
  <PresentationFormat>Předvádění na obrazovce (4:3)</PresentationFormat>
  <Paragraphs>50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Poznáš některé typy hodin?</vt:lpstr>
      <vt:lpstr>RÁNO</vt:lpstr>
      <vt:lpstr>DOPOLEDNE</vt:lpstr>
      <vt:lpstr>POLEDNE</vt:lpstr>
      <vt:lpstr>ODPOLEDNE</vt:lpstr>
      <vt:lpstr>VEČER</vt:lpstr>
      <vt:lpstr>NOC</vt:lpstr>
      <vt:lpstr>Poznáš, kolik je hodin?</vt:lpstr>
      <vt:lpstr>CITACE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35</cp:revision>
  <dcterms:created xsi:type="dcterms:W3CDTF">2012-02-29T17:01:38Z</dcterms:created>
  <dcterms:modified xsi:type="dcterms:W3CDTF">2012-12-16T16:00:06Z</dcterms:modified>
</cp:coreProperties>
</file>