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5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Jaro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7F4821-2EA9-4351-9B89-6C8D33DE498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1697A1B-17E9-49E6-A4BC-6C8E6B933DA0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9B12C5-0C02-45E3-8D54-35DA9147189B}" type="presOf" srcId="{757F3AB3-0718-4624-B441-E567A8F0AB56}" destId="{333A1088-737F-45CB-B68E-254E46348037}" srcOrd="0" destOrd="0" presId="urn:microsoft.com/office/officeart/2005/8/layout/target3"/>
    <dgm:cxn modelId="{DAC74A4A-E3B2-408D-9D46-D1AD889B76D7}" type="presOf" srcId="{35B1D095-D8A2-4884-B53D-225B19E16DCC}" destId="{BDEDF571-F78E-4333-A48F-BE720580C707}" srcOrd="0" destOrd="0" presId="urn:microsoft.com/office/officeart/2005/8/layout/target3"/>
    <dgm:cxn modelId="{15D4E7EA-EFB7-43E4-8269-7569283826DD}" type="presOf" srcId="{B651F6E3-6281-48DB-9319-2AEAFDAE7572}" destId="{6BB5E863-4638-4E1D-BFDE-399D028AC4ED}" srcOrd="1" destOrd="0" presId="urn:microsoft.com/office/officeart/2005/8/layout/target3"/>
    <dgm:cxn modelId="{841C8957-9EBD-4BB0-901B-F4044100CAB8}" type="presOf" srcId="{D1D4F407-5343-4D3F-B5B9-D407B03CAEB4}" destId="{AED2198E-93D5-4001-81B4-73124B309672}" srcOrd="1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8482F0E-890D-4134-B513-D5E981E7FF61}" type="presOf" srcId="{D8197B8C-B260-4A16-BDF4-0947B075E274}" destId="{25B08C86-7E15-44DC-BE7F-FFB55DD49D12}" srcOrd="0" destOrd="0" presId="urn:microsoft.com/office/officeart/2005/8/layout/target3"/>
    <dgm:cxn modelId="{4466AF15-187F-48E2-B679-9A83EEDD2D17}" type="presOf" srcId="{35B1D095-D8A2-4884-B53D-225B19E16DCC}" destId="{A66880E0-4F76-4FD6-834A-B889DB8493A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D8A585D-35CA-42D7-9B58-93DC15EF9F11}" type="presOf" srcId="{D8197B8C-B260-4A16-BDF4-0947B075E274}" destId="{5A5FFA88-C948-4069-8E93-59FA12366E83}" srcOrd="1" destOrd="0" presId="urn:microsoft.com/office/officeart/2005/8/layout/target3"/>
    <dgm:cxn modelId="{2783C008-9106-4DCB-A9F7-84C08C37AFA1}" type="presOf" srcId="{D1D4F407-5343-4D3F-B5B9-D407B03CAEB4}" destId="{D005CE8C-CC26-4C3E-AC11-E15060ECD759}" srcOrd="0" destOrd="0" presId="urn:microsoft.com/office/officeart/2005/8/layout/target3"/>
    <dgm:cxn modelId="{4712AF42-22FA-49C4-940A-E74E3DDD3745}" type="presOf" srcId="{D1B46980-6531-4606-95E6-44980827E919}" destId="{6140AFEC-043D-4C43-A2F9-D0F5331DF3A3}" srcOrd="0" destOrd="0" presId="urn:microsoft.com/office/officeart/2005/8/layout/target3"/>
    <dgm:cxn modelId="{C4F54717-C7B1-46B3-8661-D9F7C57591C2}" type="presOf" srcId="{D1B46980-6531-4606-95E6-44980827E919}" destId="{2BE915AB-18AA-4053-B92C-3BFC9ED204BB}" srcOrd="1" destOrd="0" presId="urn:microsoft.com/office/officeart/2005/8/layout/target3"/>
    <dgm:cxn modelId="{C9691E80-DA4A-47EC-9A18-AA1253949B5F}" type="presOf" srcId="{B651F6E3-6281-48DB-9319-2AEAFDAE7572}" destId="{619D679B-A015-4ECF-8348-D1034C574F40}" srcOrd="0" destOrd="0" presId="urn:microsoft.com/office/officeart/2005/8/layout/target3"/>
    <dgm:cxn modelId="{1F1474A9-152D-458D-BFB7-F655E9AFB845}" type="presParOf" srcId="{333A1088-737F-45CB-B68E-254E46348037}" destId="{F5ABB229-8D3B-4694-996A-96F23CF14429}" srcOrd="0" destOrd="0" presId="urn:microsoft.com/office/officeart/2005/8/layout/target3"/>
    <dgm:cxn modelId="{3EDD35B4-4BE0-4E8E-BE14-F00C15F5C190}" type="presParOf" srcId="{333A1088-737F-45CB-B68E-254E46348037}" destId="{F41139FD-01EE-4571-8B17-4FB00FC51163}" srcOrd="1" destOrd="0" presId="urn:microsoft.com/office/officeart/2005/8/layout/target3"/>
    <dgm:cxn modelId="{E6B450B9-74DD-4F1A-95C3-289C39DFF22B}" type="presParOf" srcId="{333A1088-737F-45CB-B68E-254E46348037}" destId="{D005CE8C-CC26-4C3E-AC11-E15060ECD759}" srcOrd="2" destOrd="0" presId="urn:microsoft.com/office/officeart/2005/8/layout/target3"/>
    <dgm:cxn modelId="{830605D1-22EF-4586-AB86-0D8FD7DEF1D9}" type="presParOf" srcId="{333A1088-737F-45CB-B68E-254E46348037}" destId="{2C702D82-9B77-49B7-9568-BB8EB47C3372}" srcOrd="3" destOrd="0" presId="urn:microsoft.com/office/officeart/2005/8/layout/target3"/>
    <dgm:cxn modelId="{25C74048-0A66-4C30-9049-BA86833F36C7}" type="presParOf" srcId="{333A1088-737F-45CB-B68E-254E46348037}" destId="{A52A0455-90FF-4808-ABD0-F02540D31D5A}" srcOrd="4" destOrd="0" presId="urn:microsoft.com/office/officeart/2005/8/layout/target3"/>
    <dgm:cxn modelId="{9EA4A35A-E88A-4779-9B85-C88488C587B7}" type="presParOf" srcId="{333A1088-737F-45CB-B68E-254E46348037}" destId="{6140AFEC-043D-4C43-A2F9-D0F5331DF3A3}" srcOrd="5" destOrd="0" presId="urn:microsoft.com/office/officeart/2005/8/layout/target3"/>
    <dgm:cxn modelId="{03099EE4-D872-4937-A07C-6483271BF084}" type="presParOf" srcId="{333A1088-737F-45CB-B68E-254E46348037}" destId="{9358AC05-5D7D-4327-9F80-1AD486AEA664}" srcOrd="6" destOrd="0" presId="urn:microsoft.com/office/officeart/2005/8/layout/target3"/>
    <dgm:cxn modelId="{67BBD8BD-2430-469B-BB9A-1116EACA2D8D}" type="presParOf" srcId="{333A1088-737F-45CB-B68E-254E46348037}" destId="{313FC574-E1CD-4FB4-B054-0B805CE0447D}" srcOrd="7" destOrd="0" presId="urn:microsoft.com/office/officeart/2005/8/layout/target3"/>
    <dgm:cxn modelId="{1BA1461A-1DE1-40D8-A413-8763149DF3D7}" type="presParOf" srcId="{333A1088-737F-45CB-B68E-254E46348037}" destId="{619D679B-A015-4ECF-8348-D1034C574F40}" srcOrd="8" destOrd="0" presId="urn:microsoft.com/office/officeart/2005/8/layout/target3"/>
    <dgm:cxn modelId="{0D7ADDA3-70BC-466F-A912-C6D732F8A0AF}" type="presParOf" srcId="{333A1088-737F-45CB-B68E-254E46348037}" destId="{322283A8-4A27-4CDA-BAE3-F381106A9174}" srcOrd="9" destOrd="0" presId="urn:microsoft.com/office/officeart/2005/8/layout/target3"/>
    <dgm:cxn modelId="{2C2B7AE0-5F6C-41F7-A6DE-40196E8006E6}" type="presParOf" srcId="{333A1088-737F-45CB-B68E-254E46348037}" destId="{FFC9F71D-1B4F-4AD9-A4A6-86ADEFC8AF5C}" srcOrd="10" destOrd="0" presId="urn:microsoft.com/office/officeart/2005/8/layout/target3"/>
    <dgm:cxn modelId="{558858D2-BCF9-463A-9B38-7E5C140C407D}" type="presParOf" srcId="{333A1088-737F-45CB-B68E-254E46348037}" destId="{25B08C86-7E15-44DC-BE7F-FFB55DD49D12}" srcOrd="11" destOrd="0" presId="urn:microsoft.com/office/officeart/2005/8/layout/target3"/>
    <dgm:cxn modelId="{745E925F-BAB1-4000-A77B-435FC2A33434}" type="presParOf" srcId="{333A1088-737F-45CB-B68E-254E46348037}" destId="{76644BE8-9D7C-4C09-B250-3D10AF48CBB7}" srcOrd="12" destOrd="0" presId="urn:microsoft.com/office/officeart/2005/8/layout/target3"/>
    <dgm:cxn modelId="{DA1D2A7B-A64C-42AC-828D-E99A1C6D009B}" type="presParOf" srcId="{333A1088-737F-45CB-B68E-254E46348037}" destId="{EE85B701-7295-41C0-BA7A-34D3756A2AE6}" srcOrd="13" destOrd="0" presId="urn:microsoft.com/office/officeart/2005/8/layout/target3"/>
    <dgm:cxn modelId="{5E000E04-C5B0-4D2E-8E80-FE36D7BE7EF4}" type="presParOf" srcId="{333A1088-737F-45CB-B68E-254E46348037}" destId="{8BEBB6EC-1DAA-4CAC-8A25-BC0FCBD5DBD5}" srcOrd="14" destOrd="0" presId="urn:microsoft.com/office/officeart/2005/8/layout/target3"/>
    <dgm:cxn modelId="{F903C020-6B2F-4384-85EA-E0A2FFF00514}" type="presParOf" srcId="{333A1088-737F-45CB-B68E-254E46348037}" destId="{2B90CE93-A167-4CFF-8F04-ED7EDEE19E51}" srcOrd="15" destOrd="0" presId="urn:microsoft.com/office/officeart/2005/8/layout/target3"/>
    <dgm:cxn modelId="{1EFDD3E8-2B4B-4D47-8C32-CE61AEC88F6E}" type="presParOf" srcId="{333A1088-737F-45CB-B68E-254E46348037}" destId="{ADB44F50-5B75-4AFE-9989-93658922D890}" srcOrd="16" destOrd="0" presId="urn:microsoft.com/office/officeart/2005/8/layout/target3"/>
    <dgm:cxn modelId="{453109B7-6CE7-49DD-8269-D933D629ABA3}" type="presParOf" srcId="{333A1088-737F-45CB-B68E-254E46348037}" destId="{BDEDF571-F78E-4333-A48F-BE720580C707}" srcOrd="17" destOrd="0" presId="urn:microsoft.com/office/officeart/2005/8/layout/target3"/>
    <dgm:cxn modelId="{5B77734D-0CC1-4006-B208-889B71ADCC48}" type="presParOf" srcId="{333A1088-737F-45CB-B68E-254E46348037}" destId="{AED2198E-93D5-4001-81B4-73124B309672}" srcOrd="18" destOrd="0" presId="urn:microsoft.com/office/officeart/2005/8/layout/target3"/>
    <dgm:cxn modelId="{6133CF96-2119-4F23-AC9E-1B7F62949BE2}" type="presParOf" srcId="{333A1088-737F-45CB-B68E-254E46348037}" destId="{2BE915AB-18AA-4053-B92C-3BFC9ED204BB}" srcOrd="19" destOrd="0" presId="urn:microsoft.com/office/officeart/2005/8/layout/target3"/>
    <dgm:cxn modelId="{C6059A9B-A8C7-4F3D-B415-772623240168}" type="presParOf" srcId="{333A1088-737F-45CB-B68E-254E46348037}" destId="{6BB5E863-4638-4E1D-BFDE-399D028AC4ED}" srcOrd="20" destOrd="0" presId="urn:microsoft.com/office/officeart/2005/8/layout/target3"/>
    <dgm:cxn modelId="{ACC1CCFC-2402-400B-8BD9-A4E916E73A93}" type="presParOf" srcId="{333A1088-737F-45CB-B68E-254E46348037}" destId="{5A5FFA88-C948-4069-8E93-59FA12366E83}" srcOrd="21" destOrd="0" presId="urn:microsoft.com/office/officeart/2005/8/layout/target3"/>
    <dgm:cxn modelId="{681DB1E8-432F-4051-8050-AC241FF81293}" type="presParOf" srcId="{333A1088-737F-45CB-B68E-254E46348037}" destId="{890E4F0B-2866-4A3F-A3C7-2A14B1797930}" srcOrd="22" destOrd="0" presId="urn:microsoft.com/office/officeart/2005/8/layout/target3"/>
    <dgm:cxn modelId="{5E8D0CA6-6DEC-4F26-A1BE-A28FAAD468D3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Jaro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726B44-E4C0-4DE7-900C-4802F21477B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FA0F36-1C02-4348-AF44-BF09A309789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FA0F36-1C02-4348-AF44-BF09A309789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FA0F36-1C02-4348-AF44-BF09A309789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FA0F36-1C02-4348-AF44-BF09A309789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FA0F36-1C02-4348-AF44-BF09A309789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FA0F36-1C02-4348-AF44-BF09A309789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FA0F36-1C02-4348-AF44-BF09A309789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FA0F36-1C02-4348-AF44-BF09A309789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FA0F36-1C02-4348-AF44-BF09A309789B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4043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2084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3868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7753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2769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1373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6187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7117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7888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2988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6437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FFC000"/>
            </a:gs>
            <a:gs pos="100000">
              <a:srgbClr val="B5C930"/>
            </a:gs>
            <a:gs pos="100000">
              <a:srgbClr val="EEC20B"/>
            </a:gs>
            <a:gs pos="100000">
              <a:srgbClr val="FFC000"/>
            </a:gs>
            <a:gs pos="100000">
              <a:srgbClr val="FFC000"/>
            </a:gs>
            <a:gs pos="100000">
              <a:srgbClr val="9CCC40"/>
            </a:gs>
            <a:gs pos="91000">
              <a:srgbClr val="EFF37F"/>
            </a:gs>
            <a:gs pos="100000">
              <a:srgbClr val="92D050">
                <a:lumMod val="97000"/>
              </a:srgb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6EF1F-97AE-4E1C-A709-66FF68E4FEF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568AC-F045-4EE5-9FA6-B90142B61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6128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jpeg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33902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6997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Žáci se seznamují se změnami v přírodě v jarním období. Povídají o obrázcích.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Opakují si názvy jarních měsíců.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Přiřazují obrázky. Tato část je řešena přímo na tabuli pomocí fixu.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Správné řešení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0413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Jaké změny nastávají na jaře v přírodě?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432915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Otepluje se, slunce více svítí.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Taje sníh.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Den se prodlužuje, noc se krátí.</a:t>
            </a:r>
          </a:p>
          <a:p>
            <a:pPr marL="0" indent="0">
              <a:buNone/>
            </a:pPr>
            <a:endParaRPr lang="cs-CZ" b="1" dirty="0" smtClean="0">
              <a:solidFill>
                <a:srgbClr val="009900"/>
              </a:solidFill>
            </a:endParaRPr>
          </a:p>
        </p:txBody>
      </p:sp>
      <p:pic>
        <p:nvPicPr>
          <p:cNvPr id="2053" name="Picture 5" descr="C:\Users\08G4\AppData\Local\Microsoft\Windows\Temporary Internet Files\Content.IE5\AM1I8PN9\MP9001492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383516"/>
            <a:ext cx="2135392" cy="285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S7687CZ2\MC9004124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6877" y="1052736"/>
            <a:ext cx="3062287" cy="300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4712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/>
              <a:t>Ptáci se vracejí  teplých krajin.</a:t>
            </a:r>
            <a:br>
              <a:rPr lang="cs-CZ" sz="3200" b="1" dirty="0" smtClean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1486" y="2527970"/>
            <a:ext cx="8003232" cy="521744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Kvetou stromy a květiny.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3074" name="Picture 2" descr="C:\Users\08G4\AppData\Local\Microsoft\Windows\Temporary Internet Files\Content.IE5\K0O7W0UI\MP9001805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705"/>
            <a:ext cx="208823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4\AppData\Local\Microsoft\Windows\Temporary Internet Files\Content.IE5\K0O7W0UI\MC9000526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0025" y="908720"/>
            <a:ext cx="1765300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G4\AppData\Local\Microsoft\Windows\Temporary Internet Files\Content.IE5\S7687CZ2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17572"/>
            <a:ext cx="1802518" cy="228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G4\AppData\Local\Microsoft\Windows\Temporary Internet Files\Content.IE5\DE4CGPLA\MP9004388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17044"/>
            <a:ext cx="2487678" cy="308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6246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sz="3200" b="1" dirty="0" smtClean="0"/>
              <a:t>Zvířatům se rodí mláďata.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9106" y="3596218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Slavíme Velikonoce.</a:t>
            </a:r>
            <a:endParaRPr lang="cs-CZ" b="1" dirty="0"/>
          </a:p>
        </p:txBody>
      </p:sp>
      <p:pic>
        <p:nvPicPr>
          <p:cNvPr id="4102" name="Picture 6" descr="C:\Users\08G4\AppData\Local\Microsoft\Windows\Temporary Internet Files\Content.IE5\XEN5TZ7Z\MC900404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7549" y="4741527"/>
            <a:ext cx="1816374" cy="159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G4\AppData\Local\Microsoft\Windows\Temporary Internet Files\Content.IE5\AM1I8PN9\MP9004393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0026" y="404664"/>
            <a:ext cx="2266506" cy="340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8G4\AppData\Local\Microsoft\Windows\Temporary Internet Files\Content.IE5\XEN5TZ7Z\MP9004066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2952328" cy="196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8G4\AppData\Local\Microsoft\Windows\Temporary Internet Files\Content.IE5\K0O7W0UI\MP9004491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8375" y="4632281"/>
            <a:ext cx="1809748" cy="180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G4\AppData\Local\Microsoft\Windows\Temporary Internet Files\Content.IE5\XEN5TZ7Z\MC9002868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13204"/>
            <a:ext cx="2084387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2682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70678"/>
            <a:ext cx="8545564" cy="52873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08G4\AppData\Local\Microsoft\Windows\Temporary Internet Files\Content.IE5\XEN5TZ7Z\MC9003552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6875" y="3049819"/>
            <a:ext cx="1540768" cy="15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4\AppData\Local\Microsoft\Windows\Temporary Internet Files\Content.IE5\JNS25YUC\MC9002320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6875" y="5225709"/>
            <a:ext cx="1992313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4\AppData\Local\Microsoft\Windows\Temporary Internet Files\Content.IE5\JNS25YUC\MC9004241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5501" y="3049819"/>
            <a:ext cx="1009868" cy="166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4\AppData\Local\Microsoft\Windows\Temporary Internet Files\Content.IE5\AM1I8PN9\MC9000887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4472" y="4927962"/>
            <a:ext cx="1329724" cy="1674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4\AppData\Local\Microsoft\Windows\Temporary Internet Files\Content.IE5\S7687CZ2\MC9003909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4123" y="1091819"/>
            <a:ext cx="1412621" cy="142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4\AppData\Local\Microsoft\Windows\Temporary Internet Files\Content.IE5\AM1I8PN9\MC9004361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1465" y="980728"/>
            <a:ext cx="182880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07758" y="1708067"/>
            <a:ext cx="17158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jízda </a:t>
            </a:r>
            <a:r>
              <a:rPr lang="cs-CZ" sz="2400" dirty="0"/>
              <a:t>na </a:t>
            </a:r>
            <a:r>
              <a:rPr lang="cs-CZ" sz="2400" dirty="0" smtClean="0"/>
              <a:t>kole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80539" y="3789040"/>
            <a:ext cx="28071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skákání </a:t>
            </a:r>
            <a:r>
              <a:rPr lang="cs-CZ" sz="2400" dirty="0"/>
              <a:t>přes </a:t>
            </a:r>
            <a:r>
              <a:rPr lang="cs-CZ" sz="2400" dirty="0" smtClean="0"/>
              <a:t>švihadlo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519334" y="3788985"/>
            <a:ext cx="20700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skákání panáka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7353" y="5706077"/>
            <a:ext cx="37570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jízda </a:t>
            </a:r>
            <a:r>
              <a:rPr lang="cs-CZ" sz="2400" dirty="0"/>
              <a:t>na kolečkových </a:t>
            </a:r>
            <a:r>
              <a:rPr lang="cs-CZ" sz="2400" dirty="0" smtClean="0"/>
              <a:t>bruslích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577708" y="5706076"/>
            <a:ext cx="10319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</a:t>
            </a:r>
            <a:r>
              <a:rPr lang="cs-CZ" sz="2400" smtClean="0"/>
              <a:t>uličky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51164" y="1692870"/>
            <a:ext cx="24354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jízda </a:t>
            </a:r>
            <a:r>
              <a:rPr lang="cs-CZ" sz="2400" dirty="0"/>
              <a:t>na </a:t>
            </a:r>
            <a:r>
              <a:rPr lang="cs-CZ" sz="2400" dirty="0" smtClean="0"/>
              <a:t>koloběžce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14" y="174678"/>
            <a:ext cx="9116647" cy="831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i="1" dirty="0" smtClean="0">
                <a:solidFill>
                  <a:srgbClr val="FF0000"/>
                </a:solidFill>
              </a:rPr>
              <a:t>Jarní hry dětí</a:t>
            </a:r>
            <a:endParaRPr lang="cs-CZ" sz="4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6438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2453" y="331005"/>
            <a:ext cx="8229600" cy="114300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0000"/>
                </a:solidFill>
              </a:rPr>
              <a:t>Škrtni ty obrázky, které nepatří k jaru.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8060" y="4544379"/>
            <a:ext cx="8219256" cy="183306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Které jsou jarní měsíce?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9900"/>
                </a:solidFill>
              </a:rPr>
              <a:t>BŘEZEN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9900"/>
                </a:solidFill>
              </a:rPr>
              <a:t>DUBEN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9900"/>
                </a:solidFill>
              </a:rPr>
              <a:t>KVĚTEN</a:t>
            </a:r>
            <a:endParaRPr lang="cs-CZ" b="1" dirty="0">
              <a:solidFill>
                <a:srgbClr val="0099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5" name="Picture 5" descr="C:\Users\08G4\AppData\Local\Microsoft\Windows\Temporary Internet Files\Content.IE5\DE4CGPLA\MP900399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0337" y="1054793"/>
            <a:ext cx="1449012" cy="1812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G4\AppData\Local\Microsoft\Windows\Temporary Internet Files\Content.IE5\S7687CZ2\MC9004357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81433"/>
            <a:ext cx="1315326" cy="155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8G4\AppData\Local\Microsoft\Windows\Temporary Internet Files\Content.IE5\JNS25YUC\MP900427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5390" y="2996157"/>
            <a:ext cx="1014369" cy="152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8G4\AppData\Local\Microsoft\Windows\Temporary Internet Files\Content.IE5\YLI5B2P6\MC900122861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1796" y="3108194"/>
            <a:ext cx="1292813" cy="129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08G4\AppData\Local\Microsoft\Windows\Temporary Internet Files\Content.IE5\S7687CZ2\MP9001816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7253" y="1493269"/>
            <a:ext cx="1903976" cy="1250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08G4\AppData\Local\Microsoft\Windows\Temporary Internet Files\Content.IE5\S7687CZ2\MP9004277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83488"/>
            <a:ext cx="1296144" cy="194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41" name="Picture 21" descr="C:\Users\08G4\AppData\Local\Microsoft\Windows\Temporary Internet Files\Content.IE5\B1ZZZ9K9\MP90041407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44104" y="4888664"/>
            <a:ext cx="1105344" cy="165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43" name="Picture 23" descr="C:\Users\08G4\AppData\Local\Microsoft\Windows\Temporary Internet Files\Content.IE5\AM1I8PN9\MC9003001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3899" y="2946900"/>
            <a:ext cx="1412875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45" name="Picture 25" descr="C:\Users\08G4\AppData\Local\Microsoft\Windows\Temporary Internet Files\Content.IE5\DE4CGPLA\MC9004116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2785" y="2946900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C:\Users\08G4\AppData\Local\Microsoft\Windows\Temporary Internet Files\Content.IE5\XEN5TZ7Z\MC90043604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007545"/>
            <a:ext cx="1537703" cy="163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893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Text je dílem autora, 18. 3. 2012.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Obrázky byly použity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, 18. 3. 2012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195276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193</Words>
  <Application>Microsoft Office PowerPoint</Application>
  <PresentationFormat>Předvádění na obrazovce (4:3)</PresentationFormat>
  <Paragraphs>47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Jaké změny nastávají na jaře v přírodě?</vt:lpstr>
      <vt:lpstr>Ptáci se vracejí  teplých krajin. </vt:lpstr>
      <vt:lpstr>Zvířatům se rodí mláďata.</vt:lpstr>
      <vt:lpstr>Snímek 6</vt:lpstr>
      <vt:lpstr>Škrtni ty obrázky, které nepatří k jaru.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PC_2</cp:lastModifiedBy>
  <cp:revision>24</cp:revision>
  <dcterms:created xsi:type="dcterms:W3CDTF">2012-03-18T08:19:40Z</dcterms:created>
  <dcterms:modified xsi:type="dcterms:W3CDTF">2012-12-16T14:06:30Z</dcterms:modified>
</cp:coreProperties>
</file>