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DD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Jaro v sadu a na zahradě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45A863-D6C7-43D1-A3D2-D25A00997131}" type="presOf" srcId="{35B1D095-D8A2-4884-B53D-225B19E16DCC}" destId="{A66880E0-4F76-4FD6-834A-B889DB8493A3}" srcOrd="1" destOrd="0" presId="urn:microsoft.com/office/officeart/2005/8/layout/target3"/>
    <dgm:cxn modelId="{3B9B8F2D-5CDF-42D9-BB3C-C53A48D77E92}" type="presOf" srcId="{4C35D32F-0EAB-4CD7-82EE-45574DC2A586}" destId="{8BEBB6EC-1DAA-4CAC-8A25-BC0FCBD5DBD5}" srcOrd="0" destOrd="0" presId="urn:microsoft.com/office/officeart/2005/8/layout/target3"/>
    <dgm:cxn modelId="{1E9548A5-5716-4560-9F5B-78FF4E876231}" type="presOf" srcId="{B651F6E3-6281-48DB-9319-2AEAFDAE7572}" destId="{619D679B-A015-4ECF-8348-D1034C574F40}" srcOrd="0" destOrd="0" presId="urn:microsoft.com/office/officeart/2005/8/layout/target3"/>
    <dgm:cxn modelId="{4191160B-88FD-4F9D-B2F6-C6F7AD046587}" type="presOf" srcId="{35B1D095-D8A2-4884-B53D-225B19E16DCC}" destId="{BDEDF571-F78E-4333-A48F-BE720580C707}" srcOrd="0" destOrd="0" presId="urn:microsoft.com/office/officeart/2005/8/layout/target3"/>
    <dgm:cxn modelId="{AD860F41-4358-47F6-A244-DBE4C04A9AF1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68A11EC-3927-4C5E-9D9F-E660DC3D2B4E}" type="presOf" srcId="{D1B46980-6531-4606-95E6-44980827E919}" destId="{6140AFEC-043D-4C43-A2F9-D0F5331DF3A3}" srcOrd="0" destOrd="0" presId="urn:microsoft.com/office/officeart/2005/8/layout/target3"/>
    <dgm:cxn modelId="{896B7D8E-FCE0-4607-BC3B-ED1843747DD2}" type="presOf" srcId="{D8197B8C-B260-4A16-BDF4-0947B075E274}" destId="{5A5FFA88-C948-4069-8E93-59FA12366E83}" srcOrd="1" destOrd="0" presId="urn:microsoft.com/office/officeart/2005/8/layout/target3"/>
    <dgm:cxn modelId="{7CB39C58-9120-43B2-907D-29BDCEE2DED8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3E58839-025A-42CD-A9B1-6B6C66A3EA73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56349F2-ABF3-498F-A992-BBCAC4E91179}" type="presOf" srcId="{B651F6E3-6281-48DB-9319-2AEAFDAE7572}" destId="{6BB5E863-4638-4E1D-BFDE-399D028AC4ED}" srcOrd="1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2DCE95F1-56DE-4F44-AE3B-D106B9F48DFD}" type="presOf" srcId="{4C35D32F-0EAB-4CD7-82EE-45574DC2A586}" destId="{890E4F0B-2866-4A3F-A3C7-2A14B1797930}" srcOrd="1" destOrd="0" presId="urn:microsoft.com/office/officeart/2005/8/layout/target3"/>
    <dgm:cxn modelId="{07A23D2E-2BD4-4249-8EFD-2BE8649BB9C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2E64C2F-0674-4E9A-A972-F2EC24841BA4}" type="presOf" srcId="{D1D4F407-5343-4D3F-B5B9-D407B03CAEB4}" destId="{D005CE8C-CC26-4C3E-AC11-E15060ECD759}" srcOrd="0" destOrd="0" presId="urn:microsoft.com/office/officeart/2005/8/layout/target3"/>
    <dgm:cxn modelId="{591D464A-083D-48BF-A02D-7837F2F06667}" type="presParOf" srcId="{333A1088-737F-45CB-B68E-254E46348037}" destId="{F5ABB229-8D3B-4694-996A-96F23CF14429}" srcOrd="0" destOrd="0" presId="urn:microsoft.com/office/officeart/2005/8/layout/target3"/>
    <dgm:cxn modelId="{795D813D-FBFF-4F4A-A4F6-FD1247CCCA12}" type="presParOf" srcId="{333A1088-737F-45CB-B68E-254E46348037}" destId="{F41139FD-01EE-4571-8B17-4FB00FC51163}" srcOrd="1" destOrd="0" presId="urn:microsoft.com/office/officeart/2005/8/layout/target3"/>
    <dgm:cxn modelId="{8FA20D42-C5A8-46E9-9977-06339BCCB6EC}" type="presParOf" srcId="{333A1088-737F-45CB-B68E-254E46348037}" destId="{D005CE8C-CC26-4C3E-AC11-E15060ECD759}" srcOrd="2" destOrd="0" presId="urn:microsoft.com/office/officeart/2005/8/layout/target3"/>
    <dgm:cxn modelId="{42141840-0031-4015-B36F-748CDF152506}" type="presParOf" srcId="{333A1088-737F-45CB-B68E-254E46348037}" destId="{2C702D82-9B77-49B7-9568-BB8EB47C3372}" srcOrd="3" destOrd="0" presId="urn:microsoft.com/office/officeart/2005/8/layout/target3"/>
    <dgm:cxn modelId="{58A61DAF-4681-40A2-ABD1-8EC6C972E19A}" type="presParOf" srcId="{333A1088-737F-45CB-B68E-254E46348037}" destId="{A52A0455-90FF-4808-ABD0-F02540D31D5A}" srcOrd="4" destOrd="0" presId="urn:microsoft.com/office/officeart/2005/8/layout/target3"/>
    <dgm:cxn modelId="{194796BF-AE24-4A94-B4E4-9343613825AC}" type="presParOf" srcId="{333A1088-737F-45CB-B68E-254E46348037}" destId="{6140AFEC-043D-4C43-A2F9-D0F5331DF3A3}" srcOrd="5" destOrd="0" presId="urn:microsoft.com/office/officeart/2005/8/layout/target3"/>
    <dgm:cxn modelId="{780A1E6E-E974-47B6-ABB4-A2E809FE595A}" type="presParOf" srcId="{333A1088-737F-45CB-B68E-254E46348037}" destId="{9358AC05-5D7D-4327-9F80-1AD486AEA664}" srcOrd="6" destOrd="0" presId="urn:microsoft.com/office/officeart/2005/8/layout/target3"/>
    <dgm:cxn modelId="{4EC8197B-5858-43DB-AAB6-4FFA002C398C}" type="presParOf" srcId="{333A1088-737F-45CB-B68E-254E46348037}" destId="{313FC574-E1CD-4FB4-B054-0B805CE0447D}" srcOrd="7" destOrd="0" presId="urn:microsoft.com/office/officeart/2005/8/layout/target3"/>
    <dgm:cxn modelId="{32528D89-1EDF-4766-B98C-67DA7466F8BB}" type="presParOf" srcId="{333A1088-737F-45CB-B68E-254E46348037}" destId="{619D679B-A015-4ECF-8348-D1034C574F40}" srcOrd="8" destOrd="0" presId="urn:microsoft.com/office/officeart/2005/8/layout/target3"/>
    <dgm:cxn modelId="{7DCA08D6-825B-42E5-A9F1-7457E2C51BA4}" type="presParOf" srcId="{333A1088-737F-45CB-B68E-254E46348037}" destId="{322283A8-4A27-4CDA-BAE3-F381106A9174}" srcOrd="9" destOrd="0" presId="urn:microsoft.com/office/officeart/2005/8/layout/target3"/>
    <dgm:cxn modelId="{A703C6D9-CDB5-4B42-8EDE-5CC470989A17}" type="presParOf" srcId="{333A1088-737F-45CB-B68E-254E46348037}" destId="{FFC9F71D-1B4F-4AD9-A4A6-86ADEFC8AF5C}" srcOrd="10" destOrd="0" presId="urn:microsoft.com/office/officeart/2005/8/layout/target3"/>
    <dgm:cxn modelId="{D5A0C3C4-422C-4D50-ACE0-FD47A946DEB8}" type="presParOf" srcId="{333A1088-737F-45CB-B68E-254E46348037}" destId="{25B08C86-7E15-44DC-BE7F-FFB55DD49D12}" srcOrd="11" destOrd="0" presId="urn:microsoft.com/office/officeart/2005/8/layout/target3"/>
    <dgm:cxn modelId="{461C0BE3-6041-4534-A3A5-2BF14026DD4E}" type="presParOf" srcId="{333A1088-737F-45CB-B68E-254E46348037}" destId="{76644BE8-9D7C-4C09-B250-3D10AF48CBB7}" srcOrd="12" destOrd="0" presId="urn:microsoft.com/office/officeart/2005/8/layout/target3"/>
    <dgm:cxn modelId="{46E8D20C-1927-4A31-AE0E-7620E4B05E37}" type="presParOf" srcId="{333A1088-737F-45CB-B68E-254E46348037}" destId="{EE85B701-7295-41C0-BA7A-34D3756A2AE6}" srcOrd="13" destOrd="0" presId="urn:microsoft.com/office/officeart/2005/8/layout/target3"/>
    <dgm:cxn modelId="{977C5BAB-C1C8-467A-8FBE-CDE8111B840B}" type="presParOf" srcId="{333A1088-737F-45CB-B68E-254E46348037}" destId="{8BEBB6EC-1DAA-4CAC-8A25-BC0FCBD5DBD5}" srcOrd="14" destOrd="0" presId="urn:microsoft.com/office/officeart/2005/8/layout/target3"/>
    <dgm:cxn modelId="{BA61FF9F-AC8D-45CE-A7CF-4A029582F036}" type="presParOf" srcId="{333A1088-737F-45CB-B68E-254E46348037}" destId="{2B90CE93-A167-4CFF-8F04-ED7EDEE19E51}" srcOrd="15" destOrd="0" presId="urn:microsoft.com/office/officeart/2005/8/layout/target3"/>
    <dgm:cxn modelId="{7CDA738A-6F7B-4DD1-9923-BB4736A20C54}" type="presParOf" srcId="{333A1088-737F-45CB-B68E-254E46348037}" destId="{ADB44F50-5B75-4AFE-9989-93658922D890}" srcOrd="16" destOrd="0" presId="urn:microsoft.com/office/officeart/2005/8/layout/target3"/>
    <dgm:cxn modelId="{D4448C66-62DD-4649-9DE2-1BFD1D0111DE}" type="presParOf" srcId="{333A1088-737F-45CB-B68E-254E46348037}" destId="{BDEDF571-F78E-4333-A48F-BE720580C707}" srcOrd="17" destOrd="0" presId="urn:microsoft.com/office/officeart/2005/8/layout/target3"/>
    <dgm:cxn modelId="{B524F7AD-7948-4DFE-9E1B-DEC78C1F6010}" type="presParOf" srcId="{333A1088-737F-45CB-B68E-254E46348037}" destId="{AED2198E-93D5-4001-81B4-73124B309672}" srcOrd="18" destOrd="0" presId="urn:microsoft.com/office/officeart/2005/8/layout/target3"/>
    <dgm:cxn modelId="{72835C62-4659-41E7-9B96-DFB56CB07B48}" type="presParOf" srcId="{333A1088-737F-45CB-B68E-254E46348037}" destId="{2BE915AB-18AA-4053-B92C-3BFC9ED204BB}" srcOrd="19" destOrd="0" presId="urn:microsoft.com/office/officeart/2005/8/layout/target3"/>
    <dgm:cxn modelId="{84DC51B9-DC21-403E-BFEF-819A2A0DCC13}" type="presParOf" srcId="{333A1088-737F-45CB-B68E-254E46348037}" destId="{6BB5E863-4638-4E1D-BFDE-399D028AC4ED}" srcOrd="20" destOrd="0" presId="urn:microsoft.com/office/officeart/2005/8/layout/target3"/>
    <dgm:cxn modelId="{DFC19856-267D-4126-8E3F-3C99536A7F83}" type="presParOf" srcId="{333A1088-737F-45CB-B68E-254E46348037}" destId="{5A5FFA88-C948-4069-8E93-59FA12366E83}" srcOrd="21" destOrd="0" presId="urn:microsoft.com/office/officeart/2005/8/layout/target3"/>
    <dgm:cxn modelId="{6ED64FFE-2665-4848-8299-833401C71681}" type="presParOf" srcId="{333A1088-737F-45CB-B68E-254E46348037}" destId="{890E4F0B-2866-4A3F-A3C7-2A14B1797930}" srcOrd="22" destOrd="0" presId="urn:microsoft.com/office/officeart/2005/8/layout/target3"/>
    <dgm:cxn modelId="{78B4E967-9EBB-4531-BFA9-9140BFFFBBAA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Jaro v sadu a na zahradě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D20CB-9F86-4C20-9EB9-240A28EE550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D4591-DACA-4A40-BCED-B0B328C4A8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5D4591-DACA-4A40-BCED-B0B328C4A81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8352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986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08064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1341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02819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43460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96086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72112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3574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5378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9766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22B4-3F5E-47C8-A94D-C66428A59266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95DFA-A54C-472F-AF4C-5D89FBBF49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946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363870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102373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Žáci poznávají některé jarní květiny, popisují části těla rostliny.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Rozlišují pojmy sázení a setí zeleniny.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Poznávají nářadí potřebné k práci na zahradě.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Pozorují kvetoucí stromy.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Rozlišují části těla stromu a keře.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Popisují vývoj plodu.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Část je řešena žáky přímo na tabuli. 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Správné řešení se objeví po kliknutí.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606072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9144000" cy="655466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i="1" dirty="0" smtClean="0">
                <a:solidFill>
                  <a:srgbClr val="FF0000"/>
                </a:solidFill>
              </a:rPr>
              <a:t>Poznáš některé jarní květiny?</a:t>
            </a:r>
            <a:endParaRPr lang="cs-CZ" sz="4400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G4\AppData\Local\Microsoft\Windows\Temporary Internet Files\Content.IE5\XEN5TZ7Z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66" y="1206402"/>
            <a:ext cx="1918436" cy="19241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4\AppData\Local\Microsoft\Windows\Temporary Internet Files\Content.IE5\JNS25YUC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023006"/>
            <a:ext cx="1654523" cy="20992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4\AppData\Local\Microsoft\Windows\Temporary Internet Files\Content.IE5\B1ZZZ9K9\MC9004281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541" y="944487"/>
            <a:ext cx="909588" cy="22562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K0O7W0UI\MC9001231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116" y="1023006"/>
            <a:ext cx="1384353" cy="21227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4\AppData\Local\Microsoft\Windows\Temporary Internet Files\Content.IE5\S7687CZ2\MC9001228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22767"/>
            <a:ext cx="1940885" cy="22154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JNS25YUC\MC90043688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764" y="407321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4\AppData\Local\Microsoft\Windows\Temporary Internet Files\Content.IE5\YLI5B2P6\MP900390052[2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715" y="4202986"/>
            <a:ext cx="1616692" cy="16166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4\AppData\Local\Microsoft\Windows\Temporary Internet Files\Content.IE5\S7687CZ2\MP90040202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654" y="4051628"/>
            <a:ext cx="1354815" cy="16939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05501" y="3293986"/>
            <a:ext cx="15361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SNĚŽENKA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411084" y="3328262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BLEDULE</a:t>
            </a:r>
          </a:p>
        </p:txBody>
      </p:sp>
      <p:sp>
        <p:nvSpPr>
          <p:cNvPr id="6" name="Obdélník 5"/>
          <p:cNvSpPr/>
          <p:nvPr/>
        </p:nvSpPr>
        <p:spPr>
          <a:xfrm>
            <a:off x="7657546" y="3323303"/>
            <a:ext cx="11346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NARCIS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67334" y="3328261"/>
            <a:ext cx="12794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TULIPÁN</a:t>
            </a:r>
          </a:p>
        </p:txBody>
      </p:sp>
      <p:sp>
        <p:nvSpPr>
          <p:cNvPr id="8" name="Obdélník 7"/>
          <p:cNvSpPr/>
          <p:nvPr/>
        </p:nvSpPr>
        <p:spPr>
          <a:xfrm>
            <a:off x="540466" y="6235852"/>
            <a:ext cx="18084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PAMPELIŠKA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11084" y="6182652"/>
            <a:ext cx="10775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FIALKA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92860" y="6172070"/>
            <a:ext cx="20575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JÍVA (KOČIČKY</a:t>
            </a:r>
            <a:r>
              <a:rPr lang="cs-CZ" dirty="0"/>
              <a:t>)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403758" y="6177361"/>
            <a:ext cx="16421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ZLATÝ DÉŠŤ</a:t>
            </a:r>
          </a:p>
        </p:txBody>
      </p:sp>
    </p:spTree>
    <p:extLst>
      <p:ext uri="{BB962C8B-B14F-4D97-AF65-F5344CB8AC3E}">
        <p14:creationId xmlns="" xmlns:p14="http://schemas.microsoft.com/office/powerpoint/2010/main" val="36715399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9000">
              <a:schemeClr val="bg1"/>
            </a:gs>
            <a:gs pos="100000">
              <a:srgbClr val="92D05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Napiš názvy částí rostliny.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06618"/>
            <a:ext cx="3736409" cy="5173637"/>
          </a:xfrm>
        </p:spPr>
      </p:pic>
      <p:sp>
        <p:nvSpPr>
          <p:cNvPr id="5" name="Obdélník 4"/>
          <p:cNvSpPr/>
          <p:nvPr/>
        </p:nvSpPr>
        <p:spPr>
          <a:xfrm>
            <a:off x="3162169" y="2198123"/>
            <a:ext cx="43204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___________________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02995" y="3117640"/>
            <a:ext cx="2377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___________________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19851" y="3993437"/>
            <a:ext cx="2377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___________________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19851" y="5108718"/>
            <a:ext cx="2377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___________________</a:t>
            </a:r>
          </a:p>
        </p:txBody>
      </p:sp>
      <p:sp>
        <p:nvSpPr>
          <p:cNvPr id="9" name="Obdélník 8"/>
          <p:cNvSpPr/>
          <p:nvPr/>
        </p:nvSpPr>
        <p:spPr>
          <a:xfrm>
            <a:off x="5519858" y="2058722"/>
            <a:ext cx="116410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0070C0"/>
                </a:solidFill>
              </a:rPr>
              <a:t>KVĚT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47568" y="2908516"/>
            <a:ext cx="9464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0070C0"/>
                </a:solidFill>
              </a:rPr>
              <a:t>LIST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437228" y="3854937"/>
            <a:ext cx="17098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0070C0"/>
                </a:solidFill>
              </a:rPr>
              <a:t>STONEK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485922" y="4808185"/>
            <a:ext cx="151894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0070C0"/>
                </a:solidFill>
              </a:rPr>
              <a:t>KOŘEN</a:t>
            </a:r>
          </a:p>
        </p:txBody>
      </p:sp>
    </p:spTree>
    <p:extLst>
      <p:ext uri="{BB962C8B-B14F-4D97-AF65-F5344CB8AC3E}">
        <p14:creationId xmlns="" xmlns:p14="http://schemas.microsoft.com/office/powerpoint/2010/main" val="7485793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00B050"/>
            </a:gs>
            <a:gs pos="0">
              <a:schemeClr val="accent1">
                <a:tint val="44500"/>
                <a:satMod val="160000"/>
              </a:schemeClr>
            </a:gs>
            <a:gs pos="90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Kterou zeleninu sejeme nebo sadíme na jaře na zahradě?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78945"/>
            <a:ext cx="8712967" cy="5462423"/>
          </a:xfrm>
        </p:spPr>
        <p:txBody>
          <a:bodyPr/>
          <a:lstStyle/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08G4\AppData\Local\Microsoft\Windows\Temporary Internet Files\Content.IE5\XEN5TZ7Z\MC900193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744" y="1440782"/>
            <a:ext cx="2336008" cy="115966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4\AppData\Local\Microsoft\Windows\Temporary Internet Files\Content.IE5\JNS25YUC\MC900232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490" y="1257823"/>
            <a:ext cx="2071687" cy="15255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AM1I8PN9\MC900430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026" y="3742772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4\AppData\Local\Microsoft\Windows\Temporary Internet Files\Content.IE5\K0O7W0UI\MC9002395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3567" y="3520257"/>
            <a:ext cx="1022350" cy="17764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4\AppData\Local\Microsoft\Windows\Temporary Internet Files\Content.IE5\S7687CZ2\MC900358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403" y="1000251"/>
            <a:ext cx="1828800" cy="1600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G4\AppData\Local\Microsoft\Windows\Temporary Internet Files\Content.IE5\AM1I8PN9\MC9001124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186" y="3822041"/>
            <a:ext cx="2387049" cy="12892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G4\AppData\Local\Microsoft\Windows\Temporary Internet Files\Content.IE5\DE4CGPLA\MC9003586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52" y="3513522"/>
            <a:ext cx="1664007" cy="21184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26606" y="2891901"/>
            <a:ext cx="118773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SEJEME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65148" y="2867887"/>
            <a:ext cx="11544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SEJEME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064710" y="2873260"/>
            <a:ext cx="11544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SEJEME</a:t>
            </a:r>
          </a:p>
        </p:txBody>
      </p:sp>
      <p:sp>
        <p:nvSpPr>
          <p:cNvPr id="9" name="Obdélník 8"/>
          <p:cNvSpPr/>
          <p:nvPr/>
        </p:nvSpPr>
        <p:spPr>
          <a:xfrm>
            <a:off x="2902789" y="5632016"/>
            <a:ext cx="11619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SÁZÍME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5618" y="5633658"/>
            <a:ext cx="11619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SÁZÍME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392640" y="5628961"/>
            <a:ext cx="11619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SÁZÍME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82710" y="5628963"/>
            <a:ext cx="11619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SÁZÍME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94052" y="6317163"/>
            <a:ext cx="19254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z malých cibulek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61186" y="6295637"/>
            <a:ext cx="208973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z malých brambor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106640" y="6070171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/>
              <a:t>do truhlíku zasejeme, malé </a:t>
            </a:r>
          </a:p>
          <a:p>
            <a:r>
              <a:rPr lang="cs-CZ" sz="2000" b="1" dirty="0"/>
              <a:t>sazeničky potom sázíme na záhon</a:t>
            </a:r>
          </a:p>
        </p:txBody>
      </p:sp>
    </p:spTree>
    <p:extLst>
      <p:ext uri="{BB962C8B-B14F-4D97-AF65-F5344CB8AC3E}">
        <p14:creationId xmlns="" xmlns:p14="http://schemas.microsoft.com/office/powerpoint/2010/main" val="84914434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6">
                <a:lumMod val="75000"/>
              </a:schemeClr>
            </a:gs>
            <a:gs pos="49000">
              <a:schemeClr val="bg1"/>
            </a:gs>
            <a:gs pos="85000">
              <a:schemeClr val="bg1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9536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Které nářadí používáme při práci na zahradě?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08G4\AppData\Local\Microsoft\Windows\Temporary Internet Files\Content.IE5\XEN5TZ7Z\MC9003403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0800" y="4095592"/>
            <a:ext cx="1531772" cy="18478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4\AppData\Local\Microsoft\Windows\Temporary Internet Files\Content.IE5\B1ZZZ9K9\MC9003535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831" y="1338119"/>
            <a:ext cx="990600" cy="2206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4\AppData\Local\Microsoft\Windows\Temporary Internet Files\Content.IE5\DE4CGPLA\MC900335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768" y="1418956"/>
            <a:ext cx="1839841" cy="212578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4\AppData\Local\Microsoft\Windows\Temporary Internet Files\Content.IE5\DE4CGPLA\MP9004029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633" y="4095592"/>
            <a:ext cx="2780625" cy="208546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AM1I8PN9\MP90038667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946" y="1638366"/>
            <a:ext cx="2671713" cy="19063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4\AppData\Local\Microsoft\Windows\Temporary Internet Files\Content.IE5\YLI5B2P6\MC9001999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200" y="4132104"/>
            <a:ext cx="1825625" cy="18113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4\AppData\Local\Microsoft\Windows\Temporary Internet Files\Content.IE5\XEN5TZ7Z\MC9003348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753" y="2127041"/>
            <a:ext cx="1271584" cy="1846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666550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DD9"/>
            </a:gs>
            <a:gs pos="64000">
              <a:srgbClr val="FFFF00"/>
            </a:gs>
            <a:gs pos="100000">
              <a:schemeClr val="bg1"/>
            </a:gs>
            <a:gs pos="100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Pozoruj barvu květů ovocných stromů.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078" name="Picture 6" descr="C:\Users\08G4\AppData\Local\Microsoft\Windows\Temporary Internet Files\Content.IE5\DE4CGPLA\MP9004069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00807"/>
            <a:ext cx="2322819" cy="2905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4\AppData\Local\Microsoft\Windows\Temporary Internet Files\Content.IE5\XEN5TZ7Z\MP900399656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84984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G4\AppData\Local\Microsoft\Windows\Temporary Internet Files\Content.IE5\XEN5TZ7Z\MP90018520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49208"/>
            <a:ext cx="3286619" cy="22081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130904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Rozliš části těla keře a stromu.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PC_1\Plocha\keř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857232"/>
            <a:ext cx="4322642" cy="314327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85918" y="3714752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000232" y="2643182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14546" y="1928802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928794" y="1500174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143108" y="3429000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pic>
        <p:nvPicPr>
          <p:cNvPr id="1026" name="Picture 2" descr="C:\Documents and Settings\PC_1\Plocha\strom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948953"/>
            <a:ext cx="4357686" cy="2909047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786050" y="4000504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57488" y="4429132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928794" y="5000636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643042" y="6286520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714480" y="5715016"/>
            <a:ext cx="21467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000364" y="1928802"/>
            <a:ext cx="668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LISTY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286116" y="4000504"/>
            <a:ext cx="668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LISTY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786050" y="1500174"/>
            <a:ext cx="772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KVĚTY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714744" y="4429132"/>
            <a:ext cx="772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KVĚTY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143240" y="5000636"/>
            <a:ext cx="7841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VĚTVE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071802" y="2643182"/>
            <a:ext cx="7841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VĚTVE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500298" y="6286520"/>
            <a:ext cx="94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KOŘENY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928926" y="3429000"/>
            <a:ext cx="94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KOŘENY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857488" y="5715016"/>
            <a:ext cx="763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KMEN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715008" y="2000240"/>
            <a:ext cx="114165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4800" u="sng" dirty="0" smtClean="0"/>
              <a:t>KEŘ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5357818" y="5214950"/>
            <a:ext cx="202427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4800" u="sng" dirty="0" smtClean="0"/>
              <a:t>STROM</a:t>
            </a:r>
          </a:p>
        </p:txBody>
      </p:sp>
    </p:spTree>
    <p:extLst>
      <p:ext uri="{BB962C8B-B14F-4D97-AF65-F5344CB8AC3E}">
        <p14:creationId xmlns="" xmlns:p14="http://schemas.microsoft.com/office/powerpoint/2010/main" val="17694977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rgbClr val="FFFF48"/>
            </a:gs>
            <a:gs pos="100000">
              <a:srgbClr val="FFFF99"/>
            </a:gs>
            <a:gs pos="0">
              <a:srgbClr val="FFFF00"/>
            </a:gs>
            <a:gs pos="0">
              <a:schemeClr val="bg1"/>
            </a:gs>
            <a:gs pos="62000">
              <a:srgbClr val="FFFF2B"/>
            </a:gs>
            <a:gs pos="19000">
              <a:srgbClr val="FFFF03"/>
            </a:gs>
            <a:gs pos="0">
              <a:srgbClr val="FFFF9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Popiš, jak se vyvíjí plod.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PC_1\Plocha\plod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571612"/>
            <a:ext cx="7269864" cy="528638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071670" y="3571876"/>
            <a:ext cx="8306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PUPEN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14942" y="3786190"/>
            <a:ext cx="660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2071670" y="5214950"/>
            <a:ext cx="5565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LIST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57554" y="5572140"/>
            <a:ext cx="15606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NEZRALÝ PLOD</a:t>
            </a:r>
          </a:p>
        </p:txBody>
      </p:sp>
      <p:sp>
        <p:nvSpPr>
          <p:cNvPr id="8" name="Obdélník 7"/>
          <p:cNvSpPr/>
          <p:nvPr/>
        </p:nvSpPr>
        <p:spPr>
          <a:xfrm>
            <a:off x="5500694" y="5786454"/>
            <a:ext cx="13004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ZRALÝ PLOD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714480" y="3571876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14876" y="3786190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571604" y="5214950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57554" y="5572140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286380" y="5786454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899233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Text vytvořen autorem materiálu, 24. 3. 2012.</a:t>
            </a:r>
          </a:p>
          <a:p>
            <a:pPr marL="0" indent="0">
              <a:buNone/>
            </a:pPr>
            <a:r>
              <a:rPr lang="cs-CZ" sz="2800" dirty="0" smtClean="0"/>
              <a:t>Obrázky keře, stromu a vývoje plodu </a:t>
            </a:r>
            <a:r>
              <a:rPr lang="cs-CZ" sz="2800" smtClean="0"/>
              <a:t>jsou </a:t>
            </a:r>
            <a:r>
              <a:rPr lang="cs-CZ" sz="2800" smtClean="0"/>
              <a:t>dílem</a:t>
            </a:r>
            <a:r>
              <a:rPr lang="cs-CZ" sz="2800" smtClean="0"/>
              <a:t> autora </a:t>
            </a:r>
            <a:r>
              <a:rPr lang="cs-CZ" sz="2800" dirty="0" smtClean="0"/>
              <a:t>materiálu, 24. 3. 2012.</a:t>
            </a:r>
          </a:p>
          <a:p>
            <a:pPr marL="0" indent="0">
              <a:buNone/>
            </a:pPr>
            <a:r>
              <a:rPr lang="cs-CZ" sz="2800" dirty="0" smtClean="0"/>
              <a:t>Ostatní obrázky byly použity z otevřené galerie Microsoft </a:t>
            </a:r>
            <a:r>
              <a:rPr lang="cs-CZ" sz="2800" dirty="0" err="1" smtClean="0"/>
              <a:t>office</a:t>
            </a:r>
            <a:r>
              <a:rPr lang="cs-CZ" sz="2800" dirty="0" smtClean="0"/>
              <a:t>, 24. 3. 2012.</a:t>
            </a:r>
          </a:p>
        </p:txBody>
      </p:sp>
    </p:spTree>
    <p:extLst>
      <p:ext uri="{BB962C8B-B14F-4D97-AF65-F5344CB8AC3E}">
        <p14:creationId xmlns="" xmlns:p14="http://schemas.microsoft.com/office/powerpoint/2010/main" val="418894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277</Words>
  <Application>Microsoft Office PowerPoint</Application>
  <PresentationFormat>Předvádění na obrazovce (4:3)</PresentationFormat>
  <Paragraphs>96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Napiš názvy částí rostliny.</vt:lpstr>
      <vt:lpstr>Kterou zeleninu sejeme nebo sadíme na jaře na zahradě?</vt:lpstr>
      <vt:lpstr>Které nářadí používáme při práci na zahradě?</vt:lpstr>
      <vt:lpstr>Pozoruj barvu květů ovocných stromů.</vt:lpstr>
      <vt:lpstr>Rozliš části těla keře a stromu.</vt:lpstr>
      <vt:lpstr>Popiš, jak se vyvíjí plod.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PC_2</cp:lastModifiedBy>
  <cp:revision>40</cp:revision>
  <dcterms:created xsi:type="dcterms:W3CDTF">2012-03-24T14:32:43Z</dcterms:created>
  <dcterms:modified xsi:type="dcterms:W3CDTF">2012-12-19T16:29:59Z</dcterms:modified>
</cp:coreProperties>
</file>