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63" r:id="rId3"/>
    <p:sldId id="272" r:id="rId4"/>
    <p:sldId id="274" r:id="rId5"/>
    <p:sldId id="265" r:id="rId6"/>
    <p:sldId id="275" r:id="rId7"/>
    <p:sldId id="276" r:id="rId8"/>
    <p:sldId id="277" r:id="rId9"/>
    <p:sldId id="278" r:id="rId10"/>
    <p:sldId id="279" r:id="rId11"/>
    <p:sldId id="280" r:id="rId12"/>
    <p:sldId id="281" r:id="rId13"/>
    <p:sldId id="282" r:id="rId14"/>
    <p:sldId id="283" r:id="rId15"/>
    <p:sldId id="28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00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0" d="100"/>
          <a:sy n="70" d="100"/>
        </p:scale>
        <p:origin x="-51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VY_32_inovace_17: Prvouka 1.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Halodová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Místo, kde žijeme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5B1D095-D8A2-4884-B53D-225B19E16DCC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C085A066-0C81-413D-BF22-E3A70A0D7086}" type="parTrans" cxnId="{69F3CFB0-5575-42AB-A2AC-43EA4F69E2CB}">
      <dgm:prSet/>
      <dgm:spPr/>
      <dgm:t>
        <a:bodyPr/>
        <a:lstStyle/>
        <a:p>
          <a:endParaRPr lang="cs-CZ"/>
        </a:p>
      </dgm:t>
    </dgm:pt>
    <dgm:pt modelId="{3AE79575-5D9D-4E9F-80A1-EBED802AA858}" type="sibTrans" cxnId="{69F3CFB0-5575-42AB-A2AC-43EA4F69E2CB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</dgm:pt>
    <dgm:pt modelId="{A52A0455-90FF-4808-ABD0-F02540D31D5A}" type="pres">
      <dgm:prSet presAssocID="{D1B46980-6531-4606-95E6-44980827E919}" presName="circle2" presStyleLbl="node1" presStyleIdx="1" presStyleCnt="6"/>
      <dgm:spPr/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</dgm:pt>
    <dgm:pt modelId="{313FC574-E1CD-4FB4-B054-0B805CE0447D}" type="pres">
      <dgm:prSet presAssocID="{B651F6E3-6281-48DB-9319-2AEAFDAE7572}" presName="circle3" presStyleLbl="node1" presStyleIdx="2" presStyleCnt="6"/>
      <dgm:spPr/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</dgm:pt>
    <dgm:pt modelId="{FFC9F71D-1B4F-4AD9-A4A6-86ADEFC8AF5C}" type="pres">
      <dgm:prSet presAssocID="{D8197B8C-B260-4A16-BDF4-0947B075E274}" presName="circle4" presStyleLbl="node1" presStyleIdx="3" presStyleCnt="6"/>
      <dgm:spPr/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</dgm:pt>
    <dgm:pt modelId="{EE85B701-7295-41C0-BA7A-34D3756A2AE6}" type="pres">
      <dgm:prSet presAssocID="{4C35D32F-0EAB-4CD7-82EE-45574DC2A586}" presName="circle5" presStyleLbl="node1" presStyleIdx="4" presStyleCnt="6"/>
      <dgm:spPr/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2B90CE93-A167-4CFF-8F04-ED7EDEE19E51}" type="pres">
      <dgm:prSet presAssocID="{35B1D095-D8A2-4884-B53D-225B19E16DCC}" presName="vertSpace6" presStyleLbl="node1" presStyleIdx="4" presStyleCnt="6"/>
      <dgm:spPr/>
    </dgm:pt>
    <dgm:pt modelId="{ADB44F50-5B75-4AFE-9989-93658922D890}" type="pres">
      <dgm:prSet presAssocID="{35B1D095-D8A2-4884-B53D-225B19E16DCC}" presName="circle6" presStyleLbl="node1" presStyleIdx="5" presStyleCnt="6"/>
      <dgm:spPr/>
    </dgm:pt>
    <dgm:pt modelId="{BDEDF571-F78E-4333-A48F-BE720580C707}" type="pres">
      <dgm:prSet presAssocID="{35B1D095-D8A2-4884-B53D-225B19E16DCC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6880E0-4F76-4FD6-834A-B889DB8493A3}" type="pres">
      <dgm:prSet presAssocID="{35B1D095-D8A2-4884-B53D-225B19E16DCC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C79BAD3-CE5C-47F2-A3E3-3E7662E37EF2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FAADFA5-3AF7-4E20-AFAD-D6DDD69C2BDC}" type="presOf" srcId="{35B1D095-D8A2-4884-B53D-225B19E16DCC}" destId="{BDEDF571-F78E-4333-A48F-BE720580C707}" srcOrd="0" destOrd="0" presId="urn:microsoft.com/office/officeart/2005/8/layout/target3"/>
    <dgm:cxn modelId="{BC2E58A7-9866-4C9C-8BF1-2E74C6824B64}" type="presOf" srcId="{D8197B8C-B260-4A16-BDF4-0947B075E274}" destId="{25B08C86-7E15-44DC-BE7F-FFB55DD49D12}" srcOrd="0" destOrd="0" presId="urn:microsoft.com/office/officeart/2005/8/layout/target3"/>
    <dgm:cxn modelId="{BCF0A558-B580-4331-836C-D2DDEA1910B9}" type="presOf" srcId="{D1D4F407-5343-4D3F-B5B9-D407B03CAEB4}" destId="{D005CE8C-CC26-4C3E-AC11-E15060ECD759}" srcOrd="0" destOrd="0" presId="urn:microsoft.com/office/officeart/2005/8/layout/target3"/>
    <dgm:cxn modelId="{7895913F-3888-4FAD-9347-F34C3F63C4D3}" type="presOf" srcId="{D1B46980-6531-4606-95E6-44980827E919}" destId="{6140AFEC-043D-4C43-A2F9-D0F5331DF3A3}" srcOrd="0" destOrd="0" presId="urn:microsoft.com/office/officeart/2005/8/layout/target3"/>
    <dgm:cxn modelId="{C72BE87D-605B-4B7D-9744-D159217F7209}" type="presOf" srcId="{35B1D095-D8A2-4884-B53D-225B19E16DCC}" destId="{A66880E0-4F76-4FD6-834A-B889DB8493A3}" srcOrd="1" destOrd="0" presId="urn:microsoft.com/office/officeart/2005/8/layout/target3"/>
    <dgm:cxn modelId="{CBDEB46A-B4FC-4F9F-916A-FFE36CE1172D}" type="presOf" srcId="{D8197B8C-B260-4A16-BDF4-0947B075E274}" destId="{5A5FFA88-C948-4069-8E93-59FA12366E83}" srcOrd="1" destOrd="0" presId="urn:microsoft.com/office/officeart/2005/8/layout/target3"/>
    <dgm:cxn modelId="{57E95183-DF3A-4298-9D58-3DD1C9FD1262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5E3271F-7BC0-4C4B-8BC9-5851FE42DE1A}" type="presOf" srcId="{B651F6E3-6281-48DB-9319-2AEAFDAE7572}" destId="{619D679B-A015-4ECF-8348-D1034C574F40}" srcOrd="0" destOrd="0" presId="urn:microsoft.com/office/officeart/2005/8/layout/target3"/>
    <dgm:cxn modelId="{69F3CFB0-5575-42AB-A2AC-43EA4F69E2CB}" srcId="{757F3AB3-0718-4624-B441-E567A8F0AB56}" destId="{35B1D095-D8A2-4884-B53D-225B19E16DCC}" srcOrd="5" destOrd="0" parTransId="{C085A066-0C81-413D-BF22-E3A70A0D7086}" sibTransId="{3AE79575-5D9D-4E9F-80A1-EBED802AA858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C47FFD-DAA9-4CAA-B5CC-D36E35C28BE1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0D1FF25-47E4-44DF-94D8-3BDFB8EF6A38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51D5908-2269-43FD-834A-96EB39472EFE}" type="presOf" srcId="{B651F6E3-6281-48DB-9319-2AEAFDAE7572}" destId="{6BB5E863-4638-4E1D-BFDE-399D028AC4ED}" srcOrd="1" destOrd="0" presId="urn:microsoft.com/office/officeart/2005/8/layout/target3"/>
    <dgm:cxn modelId="{2B91AEA6-15A4-44C6-8F15-12692690634C}" type="presOf" srcId="{4C35D32F-0EAB-4CD7-82EE-45574DC2A586}" destId="{890E4F0B-2866-4A3F-A3C7-2A14B1797930}" srcOrd="1" destOrd="0" presId="urn:microsoft.com/office/officeart/2005/8/layout/target3"/>
    <dgm:cxn modelId="{D7A58EC0-D7D1-49CA-A781-343806657BCB}" type="presParOf" srcId="{333A1088-737F-45CB-B68E-254E46348037}" destId="{F5ABB229-8D3B-4694-996A-96F23CF14429}" srcOrd="0" destOrd="0" presId="urn:microsoft.com/office/officeart/2005/8/layout/target3"/>
    <dgm:cxn modelId="{64C4BA12-EFA0-4B8C-BED8-6CE058A02666}" type="presParOf" srcId="{333A1088-737F-45CB-B68E-254E46348037}" destId="{F41139FD-01EE-4571-8B17-4FB00FC51163}" srcOrd="1" destOrd="0" presId="urn:microsoft.com/office/officeart/2005/8/layout/target3"/>
    <dgm:cxn modelId="{6AD2E07B-42D8-4AD0-B09A-E5F92AA4A564}" type="presParOf" srcId="{333A1088-737F-45CB-B68E-254E46348037}" destId="{D005CE8C-CC26-4C3E-AC11-E15060ECD759}" srcOrd="2" destOrd="0" presId="urn:microsoft.com/office/officeart/2005/8/layout/target3"/>
    <dgm:cxn modelId="{065B21D3-E573-43EB-8E25-0FD0794C5A72}" type="presParOf" srcId="{333A1088-737F-45CB-B68E-254E46348037}" destId="{2C702D82-9B77-49B7-9568-BB8EB47C3372}" srcOrd="3" destOrd="0" presId="urn:microsoft.com/office/officeart/2005/8/layout/target3"/>
    <dgm:cxn modelId="{64823C37-3682-42B2-9D4F-B6360E43BCD3}" type="presParOf" srcId="{333A1088-737F-45CB-B68E-254E46348037}" destId="{A52A0455-90FF-4808-ABD0-F02540D31D5A}" srcOrd="4" destOrd="0" presId="urn:microsoft.com/office/officeart/2005/8/layout/target3"/>
    <dgm:cxn modelId="{259EA0C1-8FF1-459A-A23B-71DE5204A315}" type="presParOf" srcId="{333A1088-737F-45CB-B68E-254E46348037}" destId="{6140AFEC-043D-4C43-A2F9-D0F5331DF3A3}" srcOrd="5" destOrd="0" presId="urn:microsoft.com/office/officeart/2005/8/layout/target3"/>
    <dgm:cxn modelId="{0D41587A-D8F3-4923-8FD3-513C3824AE4D}" type="presParOf" srcId="{333A1088-737F-45CB-B68E-254E46348037}" destId="{9358AC05-5D7D-4327-9F80-1AD486AEA664}" srcOrd="6" destOrd="0" presId="urn:microsoft.com/office/officeart/2005/8/layout/target3"/>
    <dgm:cxn modelId="{BF2DEBF0-1569-4E9C-B660-516A2B11C832}" type="presParOf" srcId="{333A1088-737F-45CB-B68E-254E46348037}" destId="{313FC574-E1CD-4FB4-B054-0B805CE0447D}" srcOrd="7" destOrd="0" presId="urn:microsoft.com/office/officeart/2005/8/layout/target3"/>
    <dgm:cxn modelId="{212F1AA6-1E2C-4A57-9AE5-AD4DF7E4EEA3}" type="presParOf" srcId="{333A1088-737F-45CB-B68E-254E46348037}" destId="{619D679B-A015-4ECF-8348-D1034C574F40}" srcOrd="8" destOrd="0" presId="urn:microsoft.com/office/officeart/2005/8/layout/target3"/>
    <dgm:cxn modelId="{3AB1B06B-A6B9-47C2-88A3-CEC67C5E5BDA}" type="presParOf" srcId="{333A1088-737F-45CB-B68E-254E46348037}" destId="{322283A8-4A27-4CDA-BAE3-F381106A9174}" srcOrd="9" destOrd="0" presId="urn:microsoft.com/office/officeart/2005/8/layout/target3"/>
    <dgm:cxn modelId="{9F0C978B-1ACC-403D-84F7-32A89D1F13A5}" type="presParOf" srcId="{333A1088-737F-45CB-B68E-254E46348037}" destId="{FFC9F71D-1B4F-4AD9-A4A6-86ADEFC8AF5C}" srcOrd="10" destOrd="0" presId="urn:microsoft.com/office/officeart/2005/8/layout/target3"/>
    <dgm:cxn modelId="{48C24CC2-5572-45F4-BB89-5A61BB53BBF5}" type="presParOf" srcId="{333A1088-737F-45CB-B68E-254E46348037}" destId="{25B08C86-7E15-44DC-BE7F-FFB55DD49D12}" srcOrd="11" destOrd="0" presId="urn:microsoft.com/office/officeart/2005/8/layout/target3"/>
    <dgm:cxn modelId="{3A85D317-9D40-4DB1-ADB0-3A505F7DCA0B}" type="presParOf" srcId="{333A1088-737F-45CB-B68E-254E46348037}" destId="{76644BE8-9D7C-4C09-B250-3D10AF48CBB7}" srcOrd="12" destOrd="0" presId="urn:microsoft.com/office/officeart/2005/8/layout/target3"/>
    <dgm:cxn modelId="{FEDABD06-077C-4FE7-A40A-B66EF8D53D4A}" type="presParOf" srcId="{333A1088-737F-45CB-B68E-254E46348037}" destId="{EE85B701-7295-41C0-BA7A-34D3756A2AE6}" srcOrd="13" destOrd="0" presId="urn:microsoft.com/office/officeart/2005/8/layout/target3"/>
    <dgm:cxn modelId="{4EB5AF11-3D34-4769-81BF-E7F08CB45D41}" type="presParOf" srcId="{333A1088-737F-45CB-B68E-254E46348037}" destId="{8BEBB6EC-1DAA-4CAC-8A25-BC0FCBD5DBD5}" srcOrd="14" destOrd="0" presId="urn:microsoft.com/office/officeart/2005/8/layout/target3"/>
    <dgm:cxn modelId="{92CB5C01-B7B1-48B0-BDDC-4205108EDDCF}" type="presParOf" srcId="{333A1088-737F-45CB-B68E-254E46348037}" destId="{2B90CE93-A167-4CFF-8F04-ED7EDEE19E51}" srcOrd="15" destOrd="0" presId="urn:microsoft.com/office/officeart/2005/8/layout/target3"/>
    <dgm:cxn modelId="{D226A126-DB09-4BA6-8516-E512A563E7B0}" type="presParOf" srcId="{333A1088-737F-45CB-B68E-254E46348037}" destId="{ADB44F50-5B75-4AFE-9989-93658922D890}" srcOrd="16" destOrd="0" presId="urn:microsoft.com/office/officeart/2005/8/layout/target3"/>
    <dgm:cxn modelId="{82CC0085-4964-46E7-BCAE-C60059115C62}" type="presParOf" srcId="{333A1088-737F-45CB-B68E-254E46348037}" destId="{BDEDF571-F78E-4333-A48F-BE720580C707}" srcOrd="17" destOrd="0" presId="urn:microsoft.com/office/officeart/2005/8/layout/target3"/>
    <dgm:cxn modelId="{84D3F1EF-9468-4A97-9F8C-9CCE3D7593C5}" type="presParOf" srcId="{333A1088-737F-45CB-B68E-254E46348037}" destId="{AED2198E-93D5-4001-81B4-73124B309672}" srcOrd="18" destOrd="0" presId="urn:microsoft.com/office/officeart/2005/8/layout/target3"/>
    <dgm:cxn modelId="{073020C0-FF0F-4D93-9792-0F143F87AAAF}" type="presParOf" srcId="{333A1088-737F-45CB-B68E-254E46348037}" destId="{2BE915AB-18AA-4053-B92C-3BFC9ED204BB}" srcOrd="19" destOrd="0" presId="urn:microsoft.com/office/officeart/2005/8/layout/target3"/>
    <dgm:cxn modelId="{1A17DDA9-6DCB-4246-AAAD-EB968CC6AA99}" type="presParOf" srcId="{333A1088-737F-45CB-B68E-254E46348037}" destId="{6BB5E863-4638-4E1D-BFDE-399D028AC4ED}" srcOrd="20" destOrd="0" presId="urn:microsoft.com/office/officeart/2005/8/layout/target3"/>
    <dgm:cxn modelId="{ACF75351-3948-4249-A48B-968D6039546B}" type="presParOf" srcId="{333A1088-737F-45CB-B68E-254E46348037}" destId="{5A5FFA88-C948-4069-8E93-59FA12366E83}" srcOrd="21" destOrd="0" presId="urn:microsoft.com/office/officeart/2005/8/layout/target3"/>
    <dgm:cxn modelId="{86098298-5BE7-4B4E-B43F-9A7916512320}" type="presParOf" srcId="{333A1088-737F-45CB-B68E-254E46348037}" destId="{890E4F0B-2866-4A3F-A3C7-2A14B1797930}" srcOrd="22" destOrd="0" presId="urn:microsoft.com/office/officeart/2005/8/layout/target3"/>
    <dgm:cxn modelId="{90B10147-478B-41C5-8817-480511092335}" type="presParOf" srcId="{333A1088-737F-45CB-B68E-254E46348037}" destId="{A66880E0-4F76-4FD6-834A-B889DB8493A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Halodová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VY_32_inovace_17: Prvouka 1. ročník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Místo, kde žijeme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DB44F50-5B75-4AFE-9989-93658922D89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EDF571-F78E-4333-A48F-BE720580C707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65D0C0-66C1-49E0-9457-E9FE9E68232C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9CD599-05EF-42E5-A38F-5231BF98C1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01162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9CD599-05EF-42E5-A38F-5231BF98C1D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9CD599-05EF-42E5-A38F-5231BF98C1D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9CD599-05EF-42E5-A38F-5231BF98C1D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9CD599-05EF-42E5-A38F-5231BF98C1D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9CD599-05EF-42E5-A38F-5231BF98C1D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9CD599-05EF-42E5-A38F-5231BF98C1D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9CD599-05EF-42E5-A38F-5231BF98C1D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9CD599-05EF-42E5-A38F-5231BF98C1D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9CD599-05EF-42E5-A38F-5231BF98C1D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9CD599-05EF-42E5-A38F-5231BF98C1D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9CD599-05EF-42E5-A38F-5231BF98C1D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9CD599-05EF-42E5-A38F-5231BF98C1D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9CD599-05EF-42E5-A38F-5231BF98C1D8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00128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9CD599-05EF-42E5-A38F-5231BF98C1D8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9CD599-05EF-42E5-A38F-5231BF98C1D8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72553-3246-4AC4-A18F-DC42E5A05AD5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BBDF0-4429-4C92-BED3-EF7B2EF714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45868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72553-3246-4AC4-A18F-DC42E5A05AD5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BBDF0-4429-4C92-BED3-EF7B2EF714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4446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72553-3246-4AC4-A18F-DC42E5A05AD5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BBDF0-4429-4C92-BED3-EF7B2EF714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15746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72553-3246-4AC4-A18F-DC42E5A05AD5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BBDF0-4429-4C92-BED3-EF7B2EF714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1570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72553-3246-4AC4-A18F-DC42E5A05AD5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BBDF0-4429-4C92-BED3-EF7B2EF714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96435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72553-3246-4AC4-A18F-DC42E5A05AD5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BBDF0-4429-4C92-BED3-EF7B2EF714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16246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72553-3246-4AC4-A18F-DC42E5A05AD5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BBDF0-4429-4C92-BED3-EF7B2EF714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6517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72553-3246-4AC4-A18F-DC42E5A05AD5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BBDF0-4429-4C92-BED3-EF7B2EF714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10650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72553-3246-4AC4-A18F-DC42E5A05AD5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BBDF0-4429-4C92-BED3-EF7B2EF714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58491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72553-3246-4AC4-A18F-DC42E5A05AD5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BBDF0-4429-4C92-BED3-EF7B2EF714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63980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72553-3246-4AC4-A18F-DC42E5A05AD5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BBDF0-4429-4C92-BED3-EF7B2EF714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8254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24170">
              <a:srgbClr val="558ED5"/>
            </a:gs>
            <a:gs pos="19000">
              <a:srgbClr val="558ED5"/>
            </a:gs>
            <a:gs pos="0">
              <a:srgbClr val="B7CFED"/>
            </a:gs>
            <a:gs pos="100000">
              <a:schemeClr val="bg1"/>
            </a:gs>
            <a:gs pos="30000">
              <a:schemeClr val="tx2">
                <a:lumMod val="60000"/>
                <a:lumOff val="40000"/>
              </a:schemeClr>
            </a:gs>
            <a:gs pos="100000">
              <a:schemeClr val="tx2">
                <a:lumMod val="60000"/>
                <a:lumOff val="4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972553-3246-4AC4-A18F-DC42E5A05AD5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FBBDF0-4429-4C92-BED3-EF7B2EF714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8851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7" Type="http://schemas.openxmlformats.org/officeDocument/2006/relationships/image" Target="../media/image3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02348107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0680553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Žáci se seznamují s vlajkou ČR, státním znakem ČR, mapou, státní hymnou a hlavním městem.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Podle obrázků poznávají místa a budovy v naší obci a povídají o nich.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4728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ČESKÁ REPUBLIKA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08G4\AppData\Local\Microsoft\Windows\Temporary Internet Files\Content.IE5\DE4CGPLA\MP90036265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7626" y="4149080"/>
            <a:ext cx="27003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G4\AppData\Local\Microsoft\Windows\Temporary Internet Files\Content.IE5\K0O7W0UI\MC900405738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60350" y="1340768"/>
            <a:ext cx="3953565" cy="2554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G4\Desktop\znak.jpg"/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61968" y="4072549"/>
            <a:ext cx="1800200" cy="2052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56176" y="6309320"/>
            <a:ext cx="182620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STÁTNÍ ZNAK</a:t>
            </a:r>
          </a:p>
        </p:txBody>
      </p:sp>
      <p:sp>
        <p:nvSpPr>
          <p:cNvPr id="5" name="Obdélník 4"/>
          <p:cNvSpPr/>
          <p:nvPr/>
        </p:nvSpPr>
        <p:spPr>
          <a:xfrm>
            <a:off x="1436722" y="6287113"/>
            <a:ext cx="208210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STÁTNÍ VLAJKA</a:t>
            </a:r>
          </a:p>
        </p:txBody>
      </p:sp>
    </p:spTree>
    <p:extLst>
      <p:ext uri="{BB962C8B-B14F-4D97-AF65-F5344CB8AC3E}">
        <p14:creationId xmlns:p14="http://schemas.microsoft.com/office/powerpoint/2010/main" xmlns="" val="1541358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STÁTNÍ HYMNA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50691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b="1" dirty="0"/>
              <a:t>Kde domov můj,</a:t>
            </a:r>
            <a:br>
              <a:rPr lang="cs-CZ" sz="3600" b="1" dirty="0"/>
            </a:br>
            <a:r>
              <a:rPr lang="cs-CZ" sz="3600" b="1" dirty="0"/>
              <a:t>kde domov můj?</a:t>
            </a:r>
            <a:br>
              <a:rPr lang="cs-CZ" sz="3600" b="1" dirty="0"/>
            </a:br>
            <a:r>
              <a:rPr lang="cs-CZ" sz="3600" b="1" dirty="0"/>
              <a:t>Voda hučí po lučinách,</a:t>
            </a:r>
            <a:br>
              <a:rPr lang="cs-CZ" sz="3600" b="1" dirty="0"/>
            </a:br>
            <a:r>
              <a:rPr lang="cs-CZ" sz="3600" b="1" dirty="0"/>
              <a:t>bory šumí po skalinách,</a:t>
            </a:r>
            <a:br>
              <a:rPr lang="cs-CZ" sz="3600" b="1" dirty="0"/>
            </a:br>
            <a:r>
              <a:rPr lang="cs-CZ" sz="3600" b="1" dirty="0"/>
              <a:t>v sadě skví se jara květ,</a:t>
            </a:r>
            <a:br>
              <a:rPr lang="cs-CZ" sz="3600" b="1" dirty="0"/>
            </a:br>
            <a:r>
              <a:rPr lang="cs-CZ" sz="3600" b="1" dirty="0"/>
              <a:t>zemský ráj to na pohled!</a:t>
            </a:r>
            <a:br>
              <a:rPr lang="cs-CZ" sz="3600" b="1" dirty="0"/>
            </a:br>
            <a:r>
              <a:rPr lang="cs-CZ" sz="3600" b="1" dirty="0"/>
              <a:t>A to je ta krásná země,</a:t>
            </a:r>
            <a:br>
              <a:rPr lang="cs-CZ" sz="3600" b="1" dirty="0"/>
            </a:br>
            <a:r>
              <a:rPr lang="cs-CZ" sz="3600" b="1" dirty="0"/>
              <a:t>země česká, domov můj,</a:t>
            </a:r>
            <a:br>
              <a:rPr lang="cs-CZ" sz="3600" b="1" dirty="0"/>
            </a:br>
            <a:r>
              <a:rPr lang="cs-CZ" sz="3600" b="1" dirty="0"/>
              <a:t>země česká, domov můj!</a:t>
            </a:r>
            <a:br>
              <a:rPr lang="cs-CZ" sz="3600" b="1" dirty="0"/>
            </a:br>
            <a:endParaRPr lang="cs-CZ" sz="3600" b="1" dirty="0"/>
          </a:p>
        </p:txBody>
      </p:sp>
      <p:pic>
        <p:nvPicPr>
          <p:cNvPr id="3074" name="Picture 2" descr="C:\Users\08G4\AppData\Local\Microsoft\Windows\Temporary Internet Files\Content.IE5\AM1I8PN9\MM900178242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8494" y="1504687"/>
            <a:ext cx="2284353" cy="2284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463062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3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Praha- naše hlavní město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10800000" flipV="1">
            <a:off x="0" y="-315416"/>
            <a:ext cx="9144000" cy="7416824"/>
          </a:xfrm>
          <a:gradFill flip="none" rotWithShape="1">
            <a:gsLst>
              <a:gs pos="74000">
                <a:schemeClr val="accent1">
                  <a:lumMod val="60000"/>
                  <a:lumOff val="40000"/>
                </a:schemeClr>
              </a:gs>
              <a:gs pos="88000">
                <a:schemeClr val="accent1">
                  <a:tint val="23500"/>
                  <a:satMod val="160000"/>
                </a:schemeClr>
              </a:gs>
            </a:gsLst>
            <a:path path="shape">
              <a:fillToRect l="50000" t="50000" r="50000" b="50000"/>
            </a:path>
            <a:tileRect/>
          </a:gra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                                                                            </a:t>
            </a:r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PRAHA- NAŠE HLAVNÍ MĚSTO</a:t>
            </a:r>
          </a:p>
          <a:p>
            <a:pPr marL="0" indent="0" algn="ctr">
              <a:buNone/>
            </a:pPr>
            <a:endParaRPr lang="cs-CZ" sz="4400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08G4\AppData\Local\Microsoft\Windows\Temporary Internet Files\Content.IE5\B1ZZZ9K9\MP9004279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910319"/>
            <a:ext cx="5215176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5661247"/>
            <a:ext cx="2771650" cy="9980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657888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100000">
                <a:srgbClr val="558ED5"/>
              </a:gs>
              <a:gs pos="4000">
                <a:srgbClr val="82ABDF"/>
              </a:gs>
              <a:gs pos="24000">
                <a:schemeClr val="tx2">
                  <a:lumMod val="60000"/>
                  <a:lumOff val="40000"/>
                </a:schemeClr>
              </a:gs>
              <a:gs pos="55000">
                <a:schemeClr val="accent1">
                  <a:tint val="23500"/>
                  <a:satMod val="160000"/>
                </a:schemeClr>
              </a:gs>
            </a:gsLst>
            <a:path path="shape">
              <a:fillToRect l="50000" t="50000" r="50000" b="50000"/>
            </a:path>
          </a:gradFill>
        </p:spPr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DOLNÍ BENEŠOV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6146" name="Picture 2" descr="D:\D.B\Dolní Benešov\P421643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7132" y="1412776"/>
            <a:ext cx="2931790" cy="3909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D:\D.B\Dolní Benešov\P421644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6512" y="3929066"/>
            <a:ext cx="2664297" cy="1998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D:\D.B\Dolní Benešov\P421646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36912"/>
            <a:ext cx="2570762" cy="3427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159463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14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614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614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ŠKOLY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7170" name="Picture 2" descr="D:\D.B\Dolní Benešov\P421649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18142"/>
            <a:ext cx="3456384" cy="2462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D:\D.B\Dolní Benešov\P421654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18142"/>
            <a:ext cx="3276872" cy="2457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8910" y="4365104"/>
            <a:ext cx="3041282" cy="2017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53876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ZÁMECKÝ PARK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8194" name="Picture 2" descr="D:\D.B\Dolní Benešov\P421643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6792"/>
            <a:ext cx="3816424" cy="2862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D:\D.B\Dolní Benešov\P421644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 flipH="1" flipV="1">
            <a:off x="2195736" y="4989825"/>
            <a:ext cx="2160240" cy="162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D:\D.B\Dolní Benešov\P421644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700213"/>
            <a:ext cx="3096344" cy="2322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D:\D.B\Dolní Benešov\P4216452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556792"/>
            <a:ext cx="2627784" cy="1970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88873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PAMÁTKY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9218" name="Picture 2" descr="D:\D.B\Dolní Benešov\P421646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52581" y="724953"/>
            <a:ext cx="1955823" cy="2607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D:\D.B\Dolní Benešov\P421644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12658"/>
            <a:ext cx="3480387" cy="2610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D:\D.B\Dolní Benešov\P421652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651239"/>
            <a:ext cx="2052228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D:\D.B\Dolní Benešov\P4226643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545977"/>
            <a:ext cx="2193707" cy="2924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01246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SPORT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D:\D.B\Dolní Benešov\P422664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4680520" cy="3510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D:\D.B\Dolní Benešov\P422664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556792"/>
            <a:ext cx="3035829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:\D.B\Dolní Benešov\P421656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5945898" y="4149080"/>
            <a:ext cx="2160240" cy="1620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96581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DOPRAVA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D:\D.B\Dolní Benešov\P421649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3887416" cy="2915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D:\D.B\Dolní Benešov\P422665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695201"/>
            <a:ext cx="3707904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959945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TOVÁRNY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D:\D.B\Dolní Benešov\P422665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819975"/>
            <a:ext cx="3528392" cy="2646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D:\D.B\Dolní Benešov\P421646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48115"/>
            <a:ext cx="3600400" cy="2571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D:\D.B\Dolní Benešov\P421651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293096"/>
            <a:ext cx="2843808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D:\D.B\Dolní Benešov\P421650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220615"/>
            <a:ext cx="2843808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293306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A CO TADY JEŠTĚ MÁME?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D:\D.B\Dolní Benešov\P421651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196752"/>
            <a:ext cx="288032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D:\D.B\Dolní Benešov\P421652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595" y="4149080"/>
            <a:ext cx="2664296" cy="1998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D:\D.B\Dolní Benešov\P421655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33491"/>
            <a:ext cx="3563888" cy="2294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D:\D.B\Dolní Benešov\P4216538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573016"/>
            <a:ext cx="2538028" cy="1903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D:\D.B\Dolní Benešov\P4226638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79" y="4522205"/>
            <a:ext cx="2544885" cy="1908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97734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D:\D.B\Dolní Benešov\P421644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0244" y="372763"/>
            <a:ext cx="4109748" cy="3082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D:\D.B\Dolní Benešov\P421646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0244" y="4291703"/>
            <a:ext cx="3168352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D:\D.B\Dolní Benešov\P421647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548680"/>
            <a:ext cx="3347864" cy="2510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D:\Praha\P5221647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645024"/>
            <a:ext cx="3759927" cy="281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72131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Text je vytvořen autorem materiálu, </a:t>
            </a:r>
            <a:r>
              <a:rPr lang="cs-CZ" dirty="0" smtClean="0"/>
              <a:t>15</a:t>
            </a:r>
            <a:r>
              <a:rPr lang="cs-CZ" dirty="0" smtClean="0"/>
              <a:t>. </a:t>
            </a:r>
            <a:r>
              <a:rPr lang="cs-CZ" dirty="0" smtClean="0"/>
              <a:t>4. 2012.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Fotografie Dolního Benešova vytvořeny autorem materiálu, 20. 4. 2012.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Obrázky Hradčan, vlajky a mapy vytvořeny v otevřené galerii Microsoft office, </a:t>
            </a:r>
            <a:r>
              <a:rPr lang="cs-CZ" dirty="0" smtClean="0"/>
              <a:t>15</a:t>
            </a:r>
            <a:r>
              <a:rPr lang="cs-CZ" dirty="0" smtClean="0"/>
              <a:t>. </a:t>
            </a:r>
            <a:r>
              <a:rPr lang="cs-CZ" dirty="0" smtClean="0"/>
              <a:t>4. 2012.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Obrázky státního znaku a státní vlajky: Česko.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</a:t>
            </a:r>
            <a:r>
              <a:rPr lang="cs-CZ" dirty="0" smtClean="0"/>
              <a:t>2012-04-15]. </a:t>
            </a:r>
            <a:r>
              <a:rPr lang="cs-CZ" dirty="0" smtClean="0"/>
              <a:t>Dostupné z: http://cs.wikipedia.org/wiki/%C4%8Cesko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Česká hymna.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</a:t>
            </a:r>
            <a:r>
              <a:rPr lang="cs-CZ" smtClean="0"/>
              <a:t>2012-04-15]. </a:t>
            </a:r>
            <a:r>
              <a:rPr lang="cs-CZ" dirty="0" smtClean="0"/>
              <a:t>Dostupné z: http://cs.wikipedia.org/wiki/%C4%8Cesk%C3%A1_hymna 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395</TotalTime>
  <Words>236</Words>
  <Application>Microsoft Office PowerPoint</Application>
  <PresentationFormat>Předvádění na obrazovce (4:3)</PresentationFormat>
  <Paragraphs>46</Paragraphs>
  <Slides>15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Snímek 1</vt:lpstr>
      <vt:lpstr>Anotace</vt:lpstr>
      <vt:lpstr>ČESKÁ REPUBLIKA</vt:lpstr>
      <vt:lpstr>STÁTNÍ HYMNA</vt:lpstr>
      <vt:lpstr>Praha- naše hlavní město</vt:lpstr>
      <vt:lpstr>DOLNÍ BENEŠOV</vt:lpstr>
      <vt:lpstr>ŠKOLY</vt:lpstr>
      <vt:lpstr>ZÁMECKÝ PARK</vt:lpstr>
      <vt:lpstr>PAMÁTKY</vt:lpstr>
      <vt:lpstr>SPORT</vt:lpstr>
      <vt:lpstr>DOPRAVA</vt:lpstr>
      <vt:lpstr>TOVÁRNY</vt:lpstr>
      <vt:lpstr>A CO TADY JEŠTĚ MÁME?</vt:lpstr>
      <vt:lpstr>Snímek 14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08G4</dc:creator>
  <cp:lastModifiedBy>PC_1</cp:lastModifiedBy>
  <cp:revision>33</cp:revision>
  <dcterms:created xsi:type="dcterms:W3CDTF">2012-04-15T12:58:57Z</dcterms:created>
  <dcterms:modified xsi:type="dcterms:W3CDTF">2012-12-19T17:17:50Z</dcterms:modified>
</cp:coreProperties>
</file>