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9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EDF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Nakupování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E8429B-84F1-461C-A9F4-1A5AA8BA39F4}" type="presOf" srcId="{D1B46980-6531-4606-95E6-44980827E919}" destId="{2BE915AB-18AA-4053-B92C-3BFC9ED204BB}" srcOrd="1" destOrd="0" presId="urn:microsoft.com/office/officeart/2005/8/layout/target3"/>
    <dgm:cxn modelId="{0F288BA9-F90D-4031-8815-AFED0D4800D1}" type="presOf" srcId="{D1D4F407-5343-4D3F-B5B9-D407B03CAEB4}" destId="{AED2198E-93D5-4001-81B4-73124B309672}" srcOrd="1" destOrd="0" presId="urn:microsoft.com/office/officeart/2005/8/layout/target3"/>
    <dgm:cxn modelId="{88F93851-E99D-461D-9D8F-6C9619637F86}" type="presOf" srcId="{B651F6E3-6281-48DB-9319-2AEAFDAE7572}" destId="{619D679B-A015-4ECF-8348-D1034C574F40}" srcOrd="0" destOrd="0" presId="urn:microsoft.com/office/officeart/2005/8/layout/target3"/>
    <dgm:cxn modelId="{59E9C789-4F63-4118-99FD-3CDDACD3A0F2}" type="presOf" srcId="{D8197B8C-B260-4A16-BDF4-0947B075E274}" destId="{5A5FFA88-C948-4069-8E93-59FA12366E83}" srcOrd="1" destOrd="0" presId="urn:microsoft.com/office/officeart/2005/8/layout/target3"/>
    <dgm:cxn modelId="{B22C4AC0-9457-4382-A216-0810D386EC38}" type="presOf" srcId="{4C35D32F-0EAB-4CD7-82EE-45574DC2A586}" destId="{890E4F0B-2866-4A3F-A3C7-2A14B1797930}" srcOrd="1" destOrd="0" presId="urn:microsoft.com/office/officeart/2005/8/layout/target3"/>
    <dgm:cxn modelId="{0699DCE4-FA26-44AC-8BC2-10503C89AA78}" type="presOf" srcId="{35B1D095-D8A2-4884-B53D-225B19E16DCC}" destId="{A66880E0-4F76-4FD6-834A-B889DB8493A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EDFED32-61A4-4836-B8E7-B7D36720571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13BFDA-34F8-4524-8555-8D84C48CDA29}" type="presOf" srcId="{35B1D095-D8A2-4884-B53D-225B19E16DCC}" destId="{BDEDF571-F78E-4333-A48F-BE720580C707}" srcOrd="0" destOrd="0" presId="urn:microsoft.com/office/officeart/2005/8/layout/target3"/>
    <dgm:cxn modelId="{203E32C2-5B42-4BF9-BD8C-22383022ACB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C6C4CF1-C965-40A0-8FF6-84807CB04383}" type="presOf" srcId="{B651F6E3-6281-48DB-9319-2AEAFDAE7572}" destId="{6BB5E863-4638-4E1D-BFDE-399D028AC4ED}" srcOrd="1" destOrd="0" presId="urn:microsoft.com/office/officeart/2005/8/layout/target3"/>
    <dgm:cxn modelId="{492BA060-FB27-4CB6-8093-BB95C610F36C}" type="presOf" srcId="{D1B46980-6531-4606-95E6-44980827E919}" destId="{6140AFEC-043D-4C43-A2F9-D0F5331DF3A3}" srcOrd="0" destOrd="0" presId="urn:microsoft.com/office/officeart/2005/8/layout/target3"/>
    <dgm:cxn modelId="{F5E578F7-AB92-4B7A-B07C-E9D466FFE9B6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70BDF2-ACF5-44F1-AE5C-56AFFC73202F}" type="presOf" srcId="{4C35D32F-0EAB-4CD7-82EE-45574DC2A586}" destId="{8BEBB6EC-1DAA-4CAC-8A25-BC0FCBD5DBD5}" srcOrd="0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217341C-881B-4FF3-8EDE-968D73FEFB91}" type="presParOf" srcId="{333A1088-737F-45CB-B68E-254E46348037}" destId="{F5ABB229-8D3B-4694-996A-96F23CF14429}" srcOrd="0" destOrd="0" presId="urn:microsoft.com/office/officeart/2005/8/layout/target3"/>
    <dgm:cxn modelId="{949944B7-E88E-4B88-AB25-93BB459F913B}" type="presParOf" srcId="{333A1088-737F-45CB-B68E-254E46348037}" destId="{F41139FD-01EE-4571-8B17-4FB00FC51163}" srcOrd="1" destOrd="0" presId="urn:microsoft.com/office/officeart/2005/8/layout/target3"/>
    <dgm:cxn modelId="{308928E4-A3D8-4E1C-9677-508410BF3757}" type="presParOf" srcId="{333A1088-737F-45CB-B68E-254E46348037}" destId="{D005CE8C-CC26-4C3E-AC11-E15060ECD759}" srcOrd="2" destOrd="0" presId="urn:microsoft.com/office/officeart/2005/8/layout/target3"/>
    <dgm:cxn modelId="{1F57B62F-E243-4482-9474-E0D63C3B094B}" type="presParOf" srcId="{333A1088-737F-45CB-B68E-254E46348037}" destId="{2C702D82-9B77-49B7-9568-BB8EB47C3372}" srcOrd="3" destOrd="0" presId="urn:microsoft.com/office/officeart/2005/8/layout/target3"/>
    <dgm:cxn modelId="{20838079-F9F1-4ED8-86C5-0A57C8160C2A}" type="presParOf" srcId="{333A1088-737F-45CB-B68E-254E46348037}" destId="{A52A0455-90FF-4808-ABD0-F02540D31D5A}" srcOrd="4" destOrd="0" presId="urn:microsoft.com/office/officeart/2005/8/layout/target3"/>
    <dgm:cxn modelId="{07CFA7A3-5698-4F9C-9488-DD9B249C42B0}" type="presParOf" srcId="{333A1088-737F-45CB-B68E-254E46348037}" destId="{6140AFEC-043D-4C43-A2F9-D0F5331DF3A3}" srcOrd="5" destOrd="0" presId="urn:microsoft.com/office/officeart/2005/8/layout/target3"/>
    <dgm:cxn modelId="{4CA8CCEE-4EE6-47D4-8FBD-F40964F3475D}" type="presParOf" srcId="{333A1088-737F-45CB-B68E-254E46348037}" destId="{9358AC05-5D7D-4327-9F80-1AD486AEA664}" srcOrd="6" destOrd="0" presId="urn:microsoft.com/office/officeart/2005/8/layout/target3"/>
    <dgm:cxn modelId="{C9B61226-42F2-41DB-AFA8-98DE90D3F024}" type="presParOf" srcId="{333A1088-737F-45CB-B68E-254E46348037}" destId="{313FC574-E1CD-4FB4-B054-0B805CE0447D}" srcOrd="7" destOrd="0" presId="urn:microsoft.com/office/officeart/2005/8/layout/target3"/>
    <dgm:cxn modelId="{4812310F-F7B3-4A14-B76E-4496D5275F36}" type="presParOf" srcId="{333A1088-737F-45CB-B68E-254E46348037}" destId="{619D679B-A015-4ECF-8348-D1034C574F40}" srcOrd="8" destOrd="0" presId="urn:microsoft.com/office/officeart/2005/8/layout/target3"/>
    <dgm:cxn modelId="{C74056B9-6FE1-407B-A91F-4BF8D70F2B87}" type="presParOf" srcId="{333A1088-737F-45CB-B68E-254E46348037}" destId="{322283A8-4A27-4CDA-BAE3-F381106A9174}" srcOrd="9" destOrd="0" presId="urn:microsoft.com/office/officeart/2005/8/layout/target3"/>
    <dgm:cxn modelId="{73F3B95E-6F30-4812-B7AB-28B3DE7CC40E}" type="presParOf" srcId="{333A1088-737F-45CB-B68E-254E46348037}" destId="{FFC9F71D-1B4F-4AD9-A4A6-86ADEFC8AF5C}" srcOrd="10" destOrd="0" presId="urn:microsoft.com/office/officeart/2005/8/layout/target3"/>
    <dgm:cxn modelId="{047E2AA1-B965-463C-AF36-F15B81801E26}" type="presParOf" srcId="{333A1088-737F-45CB-B68E-254E46348037}" destId="{25B08C86-7E15-44DC-BE7F-FFB55DD49D12}" srcOrd="11" destOrd="0" presId="urn:microsoft.com/office/officeart/2005/8/layout/target3"/>
    <dgm:cxn modelId="{3A2E375F-8B37-4272-AA69-DFFCF7C555E2}" type="presParOf" srcId="{333A1088-737F-45CB-B68E-254E46348037}" destId="{76644BE8-9D7C-4C09-B250-3D10AF48CBB7}" srcOrd="12" destOrd="0" presId="urn:microsoft.com/office/officeart/2005/8/layout/target3"/>
    <dgm:cxn modelId="{E8F36E07-8B43-471F-B361-2FB7139387B3}" type="presParOf" srcId="{333A1088-737F-45CB-B68E-254E46348037}" destId="{EE85B701-7295-41C0-BA7A-34D3756A2AE6}" srcOrd="13" destOrd="0" presId="urn:microsoft.com/office/officeart/2005/8/layout/target3"/>
    <dgm:cxn modelId="{09B01AB1-0B4F-4515-9DC6-52FE1295CF48}" type="presParOf" srcId="{333A1088-737F-45CB-B68E-254E46348037}" destId="{8BEBB6EC-1DAA-4CAC-8A25-BC0FCBD5DBD5}" srcOrd="14" destOrd="0" presId="urn:microsoft.com/office/officeart/2005/8/layout/target3"/>
    <dgm:cxn modelId="{575ABA4E-2F00-4C9B-9933-604ED2D01BE9}" type="presParOf" srcId="{333A1088-737F-45CB-B68E-254E46348037}" destId="{2B90CE93-A167-4CFF-8F04-ED7EDEE19E51}" srcOrd="15" destOrd="0" presId="urn:microsoft.com/office/officeart/2005/8/layout/target3"/>
    <dgm:cxn modelId="{21565E83-8DDF-4281-976E-32723E0511B9}" type="presParOf" srcId="{333A1088-737F-45CB-B68E-254E46348037}" destId="{ADB44F50-5B75-4AFE-9989-93658922D890}" srcOrd="16" destOrd="0" presId="urn:microsoft.com/office/officeart/2005/8/layout/target3"/>
    <dgm:cxn modelId="{FF029826-DAC6-4E5C-8881-4DADE6922E9E}" type="presParOf" srcId="{333A1088-737F-45CB-B68E-254E46348037}" destId="{BDEDF571-F78E-4333-A48F-BE720580C707}" srcOrd="17" destOrd="0" presId="urn:microsoft.com/office/officeart/2005/8/layout/target3"/>
    <dgm:cxn modelId="{8F2864F4-701B-4D5A-AA52-231AA90C1DA8}" type="presParOf" srcId="{333A1088-737F-45CB-B68E-254E46348037}" destId="{AED2198E-93D5-4001-81B4-73124B309672}" srcOrd="18" destOrd="0" presId="urn:microsoft.com/office/officeart/2005/8/layout/target3"/>
    <dgm:cxn modelId="{A5C597C5-DF04-4238-87DA-6701F8BC41B9}" type="presParOf" srcId="{333A1088-737F-45CB-B68E-254E46348037}" destId="{2BE915AB-18AA-4053-B92C-3BFC9ED204BB}" srcOrd="19" destOrd="0" presId="urn:microsoft.com/office/officeart/2005/8/layout/target3"/>
    <dgm:cxn modelId="{1AE5B3AC-A103-4EDE-B4FF-B30AF1E7D2D2}" type="presParOf" srcId="{333A1088-737F-45CB-B68E-254E46348037}" destId="{6BB5E863-4638-4E1D-BFDE-399D028AC4ED}" srcOrd="20" destOrd="0" presId="urn:microsoft.com/office/officeart/2005/8/layout/target3"/>
    <dgm:cxn modelId="{769408AE-FA04-47CD-9047-CC96265C3839}" type="presParOf" srcId="{333A1088-737F-45CB-B68E-254E46348037}" destId="{5A5FFA88-C948-4069-8E93-59FA12366E83}" srcOrd="21" destOrd="0" presId="urn:microsoft.com/office/officeart/2005/8/layout/target3"/>
    <dgm:cxn modelId="{D407B232-1045-4228-802A-4497F6D0E5DD}" type="presParOf" srcId="{333A1088-737F-45CB-B68E-254E46348037}" destId="{890E4F0B-2866-4A3F-A3C7-2A14B1797930}" srcOrd="22" destOrd="0" presId="urn:microsoft.com/office/officeart/2005/8/layout/target3"/>
    <dgm:cxn modelId="{44D27689-E2E8-4BDD-A5EE-C729070D9428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Nakupování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69D1A-10A5-4EA3-8696-AB27BBBEAD8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DFAC17-7A99-4862-A662-03829FF931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FAC17-7A99-4862-A662-03829FF93175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8423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4033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7948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222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6839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697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7431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252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995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9859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625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35000">
              <a:srgbClr val="BDEDF3"/>
            </a:gs>
            <a:gs pos="100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68D09-B1E9-478C-B57A-A6712034059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478FB-0079-46DA-AB75-9228B6C26B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24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wmf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png"/><Relationship Id="rId7" Type="http://schemas.openxmlformats.org/officeDocument/2006/relationships/image" Target="../media/image2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png"/><Relationship Id="rId9" Type="http://schemas.openxmlformats.org/officeDocument/2006/relationships/image" Target="../media/image2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wmf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11" Type="http://schemas.openxmlformats.org/officeDocument/2006/relationships/image" Target="../media/image36.wmf"/><Relationship Id="rId5" Type="http://schemas.openxmlformats.org/officeDocument/2006/relationships/image" Target="../media/image30.png"/><Relationship Id="rId10" Type="http://schemas.openxmlformats.org/officeDocument/2006/relationships/image" Target="../media/image35.wmf"/><Relationship Id="rId4" Type="http://schemas.openxmlformats.org/officeDocument/2006/relationships/image" Target="../media/image29.jpeg"/><Relationship Id="rId9" Type="http://schemas.openxmlformats.org/officeDocument/2006/relationships/image" Target="../media/image3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7.wmf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wmf"/><Relationship Id="rId10" Type="http://schemas.openxmlformats.org/officeDocument/2006/relationships/image" Target="../media/image44.wmf"/><Relationship Id="rId4" Type="http://schemas.openxmlformats.org/officeDocument/2006/relationships/image" Target="../media/image38.png"/><Relationship Id="rId9" Type="http://schemas.openxmlformats.org/officeDocument/2006/relationships/image" Target="../media/image4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940333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8146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Žáci rozlišují mezi pojmy zákazník, prodavačka, pokladní.</a:t>
            </a:r>
          </a:p>
          <a:p>
            <a:r>
              <a:rPr lang="cs-CZ" dirty="0"/>
              <a:t> </a:t>
            </a:r>
            <a:r>
              <a:rPr lang="cs-CZ" dirty="0" smtClean="0"/>
              <a:t>Rozlišují různé druhy obchodů, nákupů a způsoby platby.</a:t>
            </a:r>
          </a:p>
          <a:p>
            <a:r>
              <a:rPr lang="cs-CZ" dirty="0"/>
              <a:t> </a:t>
            </a:r>
            <a:r>
              <a:rPr lang="cs-CZ" dirty="0" smtClean="0"/>
              <a:t>Přiřazují obrázky, odpovídají na otázky, luští křížovku.</a:t>
            </a:r>
          </a:p>
          <a:p>
            <a:r>
              <a:rPr lang="cs-CZ" dirty="0"/>
              <a:t> </a:t>
            </a:r>
            <a:r>
              <a:rPr lang="cs-CZ" dirty="0" smtClean="0"/>
              <a:t>Část je řešena žáky přímo na tabuli.</a:t>
            </a:r>
          </a:p>
          <a:p>
            <a:r>
              <a:rPr lang="cs-CZ" dirty="0"/>
              <a:t> </a:t>
            </a:r>
            <a:r>
              <a:rPr lang="cs-CZ" dirty="0" smtClean="0"/>
              <a:t>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6229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PRODAVAČKA                  ZÁKAZNÍK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08G4\AppData\Local\Microsoft\Windows\Temporary Internet Files\Content.IE5\B1ZZZ9K9\MC90029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845" y="3429000"/>
            <a:ext cx="1926685" cy="140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YLI5B2P6\MP9004117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805336" y="3527774"/>
            <a:ext cx="1765796" cy="140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4\AppData\Local\Microsoft\Windows\Temporary Internet Files\Content.IE5\B1ZZZ9K9\MP9004097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0587" y="1205054"/>
            <a:ext cx="1422557" cy="213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4\AppData\Local\Microsoft\Windows\Temporary Internet Files\Content.IE5\DE4CGPLA\MC90043154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0115" y="3565434"/>
            <a:ext cx="1345407" cy="143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G4\AppData\Local\Microsoft\Windows\Temporary Internet Files\Content.IE5\K0O7W0UI\MC9003524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1167" y="3446921"/>
            <a:ext cx="953741" cy="139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G4\AppData\Local\Microsoft\Windows\Temporary Internet Files\Content.IE5\DE4CGPLA\MC9000300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1345" y="5379608"/>
            <a:ext cx="1022887" cy="91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G4\AppData\Local\Microsoft\Windows\Temporary Internet Files\Content.IE5\JNS25YUC\MP900423684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385" y="5053023"/>
            <a:ext cx="1367306" cy="136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G4\AppData\Local\Microsoft\Windows\Temporary Internet Files\Content.IE5\YLI5B2P6\MC9002120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47170"/>
            <a:ext cx="1447800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G4\AppData\Local\Microsoft\Windows\Temporary Internet Files\Content.IE5\JNS25YUC\MC90024051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305" y="1168629"/>
            <a:ext cx="18002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90443" y="5011166"/>
            <a:ext cx="12634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POKLADNA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323134" y="5011166"/>
            <a:ext cx="748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ZBOŽÍ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08385" y="4917718"/>
            <a:ext cx="17088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NÁKUPNÍ KOŠÍK</a:t>
            </a:r>
          </a:p>
        </p:txBody>
      </p:sp>
      <p:sp>
        <p:nvSpPr>
          <p:cNvPr id="6" name="Obdélník 5"/>
          <p:cNvSpPr/>
          <p:nvPr/>
        </p:nvSpPr>
        <p:spPr>
          <a:xfrm>
            <a:off x="7930754" y="4904241"/>
            <a:ext cx="794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TAŠKA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27812" y="6378472"/>
            <a:ext cx="856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PENÍZE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23063" y="6378472"/>
            <a:ext cx="17781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PLATEBNÍ KARTA</a:t>
            </a:r>
          </a:p>
        </p:txBody>
      </p:sp>
    </p:spTree>
    <p:extLst>
      <p:ext uri="{BB962C8B-B14F-4D97-AF65-F5344CB8AC3E}">
        <p14:creationId xmlns:p14="http://schemas.microsoft.com/office/powerpoint/2010/main" xmlns="" val="2179830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Povídej o obrázcích. Kam můžeme chodit nakupovat?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G4\AppData\Local\Microsoft\Windows\Temporary Internet Files\Content.IE5\XEN5TZ7Z\MP900227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9976" y="3582055"/>
            <a:ext cx="1993796" cy="131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4\AppData\Local\Microsoft\Windows\Temporary Internet Files\Content.IE5\YLI5B2P6\MP9002899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1827" y="2957144"/>
            <a:ext cx="2461600" cy="162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4\AppData\Local\Microsoft\Windows\Temporary Internet Files\Content.IE5\YLI5B2P6\MP9004067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9374" y="1268760"/>
            <a:ext cx="1438202" cy="179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4\AppData\Local\Microsoft\Windows\Temporary Internet Files\Content.IE5\YLI5B2P6\MP9004340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499" y="4654354"/>
            <a:ext cx="1812647" cy="190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G4\AppData\Local\Microsoft\Windows\Temporary Internet Files\Content.IE5\YLI5B2P6\MC9001496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945" y="851061"/>
            <a:ext cx="200143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G4\AppData\Local\Microsoft\Windows\Temporary Internet Files\Content.IE5\JNS25YUC\MP90042799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4118" y="5013176"/>
            <a:ext cx="2333661" cy="166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8G4\AppData\Local\Microsoft\Windows\Temporary Internet Files\Content.IE5\K0O7W0UI\MP900216011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2881" y="4900868"/>
            <a:ext cx="2518697" cy="166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08G4\AppData\Local\Microsoft\Windows\Temporary Internet Files\Content.IE5\JNS25YUC\MP90040194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945" y="3008743"/>
            <a:ext cx="1886838" cy="125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08G4\AppData\Local\Microsoft\Windows\Temporary Internet Files\Content.IE5\JNS25YUC\MC90023724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6197" y="1588796"/>
            <a:ext cx="1995841" cy="1836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138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Přiřaď obrázky.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POTRAVINY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ELEKTRO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KNIHKUPECTVÍ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TEXTIL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08G4\AppData\Local\Microsoft\Windows\Temporary Internet Files\Content.IE5\B1ZZZ9K9\MC90044175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2136" y="3545345"/>
            <a:ext cx="1186979" cy="118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4\AppData\Local\Microsoft\Windows\Temporary Internet Files\Content.IE5\JNS25YUC\MC90044177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4371" y="2118636"/>
            <a:ext cx="1184275" cy="118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4\AppData\Local\Microsoft\Windows\Temporary Internet Files\Content.IE5\XEN5TZ7Z\MC900019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6452" y="1224921"/>
            <a:ext cx="1446745" cy="126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4\AppData\Local\Microsoft\Windows\Temporary Internet Files\Content.IE5\JNS25YUC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2912" y="1335478"/>
            <a:ext cx="746203" cy="152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G4\AppData\Local\Microsoft\Windows\Temporary Internet Files\Content.IE5\JNS25YUC\MC9001132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5943" y="4439641"/>
            <a:ext cx="1043756" cy="191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G4\AppData\Local\Microsoft\Windows\Temporary Internet Files\Content.IE5\YLI5B2P6\MC9004325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5342" y="5016215"/>
            <a:ext cx="17621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8646" y="2899445"/>
            <a:ext cx="1571053" cy="1531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G4\AppData\Local\Microsoft\Windows\Temporary Internet Files\Content.IE5\YLI5B2P6\MC9001124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3226" y="3897014"/>
            <a:ext cx="1546564" cy="83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8562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7960"/>
            <a:ext cx="8442626" cy="61733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DROGERIE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ŽELEZÁŘSTVÍ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PAPÍRNICTVÍ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HRAČKÁŘSTVÍ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08G4\AppData\Local\Microsoft\Windows\Temporary Internet Files\Content.IE5\B1ZZZ9K9\MC9004126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5088" y="3441400"/>
            <a:ext cx="1368503" cy="76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G4\AppData\Local\Microsoft\Windows\Temporary Internet Files\Content.IE5\K0O7W0UI\MP90017501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854053" y="476670"/>
            <a:ext cx="1944212" cy="129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4\AppData\Local\Microsoft\Windows\Temporary Internet Files\Content.IE5\AM1I8PN9\MC90044128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3591" y="1124741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4\AppData\Local\Microsoft\Windows\Temporary Internet Files\Content.IE5\XEN5TZ7Z\MC9002905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8009" y="4914365"/>
            <a:ext cx="1545779" cy="159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G4\AppData\Local\Microsoft\Windows\Temporary Internet Files\Content.IE5\JNS25YUC\MP9004395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37032"/>
            <a:ext cx="1091080" cy="160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G4\AppData\Local\Microsoft\Windows\Temporary Internet Files\Content.IE5\YLI5B2P6\MP9001755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4261" y="5250832"/>
            <a:ext cx="1875979" cy="126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G4\AppData\Local\Microsoft\Windows\Temporary Internet Files\Content.IE5\K0O7W0UI\MC9002906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3313" y="3733546"/>
            <a:ext cx="1690687" cy="15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8G4\AppData\Local\Microsoft\Windows\Temporary Internet Files\Content.IE5\DE4CGPLA\MC9003557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5522" y="207960"/>
            <a:ext cx="1039813" cy="183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G4\AppData\Local\Microsoft\Windows\Temporary Internet Files\Content.IE5\JNS25YUC\MC90023068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0022" y="2056734"/>
            <a:ext cx="1552274" cy="138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5422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0"/>
            <a:ext cx="8208912" cy="650779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HUDEBNINY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ŘEZNICTVÍ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KVĚTINÁŘSTVÍ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PEKÁRNA</a:t>
            </a:r>
          </a:p>
        </p:txBody>
      </p:sp>
      <p:pic>
        <p:nvPicPr>
          <p:cNvPr id="6146" name="Picture 2" descr="C:\Users\08G4\AppData\Local\Microsoft\Windows\Temporary Internet Files\Content.IE5\DE4CGPLA\MC900428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9945" y="5065951"/>
            <a:ext cx="1488530" cy="135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G4\AppData\Local\Microsoft\Windows\Temporary Internet Files\Content.IE5\K0O7W0UI\MC90044130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232" y="2758470"/>
            <a:ext cx="1766144" cy="176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G4\AppData\Local\Microsoft\Windows\Temporary Internet Files\Content.IE5\JNS25YUC\MC900290043[3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1069" y="4274526"/>
            <a:ext cx="1225550" cy="108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G4\AppData\Local\Microsoft\Windows\Temporary Internet Files\Content.IE5\DE4CGPLA\MP9004333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3460" y="591059"/>
            <a:ext cx="1730150" cy="115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G4\AppData\Local\Microsoft\Windows\Temporary Internet Files\Content.IE5\S7687CZ2\MP9004313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7114" y="169862"/>
            <a:ext cx="1679927" cy="2379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G4\AppData\Local\Microsoft\Windows\Temporary Internet Files\Content.IE5\DE4CGPLA\MC9000880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4811" y="2313239"/>
            <a:ext cx="1012999" cy="196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G4\AppData\Local\Microsoft\Windows\Temporary Internet Files\Content.IE5\K0O7W0UI\MC9000884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1069" y="2563445"/>
            <a:ext cx="1586149" cy="129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08G4\AppData\Local\Microsoft\Windows\Temporary Internet Files\Content.IE5\B1ZZZ9K9\MC90023336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9483" y="5107375"/>
            <a:ext cx="2110656" cy="153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6357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DOKÁŽEŠ SPRÁVNĚ ODPOVĚDĚT?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363272" cy="4968552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 smtClean="0"/>
              <a:t>Proč si nesmíme vzít zboží bez zaplacení?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Protože je to </a:t>
            </a:r>
            <a:r>
              <a:rPr lang="cs-CZ" b="1" u="sng" dirty="0">
                <a:solidFill>
                  <a:srgbClr val="FF0000"/>
                </a:solidFill>
              </a:rPr>
              <a:t>krádež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i="1" dirty="0" smtClean="0"/>
              <a:t>Které zboží si nemůžeme koupit sami?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Alkohol a cigarety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i="1" dirty="0" smtClean="0"/>
              <a:t>Čím můžeme platit v obchodě?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Penězi a platebními kartami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i="1" dirty="0" smtClean="0"/>
              <a:t>Co můžeme koupit v trafice?</a:t>
            </a:r>
            <a:endParaRPr lang="cs-CZ" b="1" i="1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Časopisy, noviny, blahopřání, tabák, …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169433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KŘÍŽOVKA</a:t>
            </a:r>
            <a:endParaRPr lang="cs-CZ" b="1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11461863"/>
              </p:ext>
            </p:extLst>
          </p:nvPr>
        </p:nvGraphicFramePr>
        <p:xfrm>
          <a:off x="3059831" y="1988840"/>
          <a:ext cx="6414639" cy="3197190"/>
        </p:xfrm>
        <a:graphic>
          <a:graphicData uri="http://schemas.openxmlformats.org/drawingml/2006/table">
            <a:tbl>
              <a:tblPr/>
              <a:tblGrid>
                <a:gridCol w="315135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</a:tblGrid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9275" y="1412776"/>
            <a:ext cx="30643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rgbClr val="00B0F0"/>
                </a:solidFill>
              </a:rPr>
              <a:t>Kde to nakoupíme?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2501088"/>
            <a:ext cx="24599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Sešity, tužky, papíry v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3075709"/>
            <a:ext cx="34646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Panenky, autíčka, stavebnice v </a:t>
            </a:r>
          </a:p>
        </p:txBody>
      </p:sp>
      <p:sp>
        <p:nvSpPr>
          <p:cNvPr id="8" name="Obdélník 7"/>
          <p:cNvSpPr/>
          <p:nvPr/>
        </p:nvSpPr>
        <p:spPr>
          <a:xfrm>
            <a:off x="9275" y="3717032"/>
            <a:ext cx="30768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Televize, pračky, ledničky v </a:t>
            </a:r>
          </a:p>
        </p:txBody>
      </p:sp>
      <p:sp>
        <p:nvSpPr>
          <p:cNvPr id="9" name="Obdélník 8"/>
          <p:cNvSpPr/>
          <p:nvPr/>
        </p:nvSpPr>
        <p:spPr>
          <a:xfrm>
            <a:off x="-18256" y="4269958"/>
            <a:ext cx="30271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Papuče, tenisky, gumáky v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275" y="4869160"/>
            <a:ext cx="219181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Rýži, cukr, mléko v </a:t>
            </a:r>
          </a:p>
        </p:txBody>
      </p:sp>
    </p:spTree>
    <p:extLst>
      <p:ext uri="{BB962C8B-B14F-4D97-AF65-F5344CB8AC3E}">
        <p14:creationId xmlns:p14="http://schemas.microsoft.com/office/powerpoint/2010/main" xmlns="" val="748794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KŘÍŽOVKA- řešení</a:t>
            </a:r>
            <a:endParaRPr lang="cs-CZ" b="1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7713374"/>
              </p:ext>
            </p:extLst>
          </p:nvPr>
        </p:nvGraphicFramePr>
        <p:xfrm>
          <a:off x="3059831" y="1988840"/>
          <a:ext cx="6414639" cy="3197190"/>
        </p:xfrm>
        <a:graphic>
          <a:graphicData uri="http://schemas.openxmlformats.org/drawingml/2006/table">
            <a:tbl>
              <a:tblPr/>
              <a:tblGrid>
                <a:gridCol w="315135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  <a:gridCol w="381219"/>
              </a:tblGrid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6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9275" y="1412776"/>
            <a:ext cx="30643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rgbClr val="00B0F0"/>
                </a:solidFill>
              </a:rPr>
              <a:t>Kde to nakoupíme?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2501088"/>
            <a:ext cx="24599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Sešity, tužky, papíry v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3075709"/>
            <a:ext cx="34646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Panenky, autíčka, stavebnice v </a:t>
            </a:r>
          </a:p>
        </p:txBody>
      </p:sp>
      <p:sp>
        <p:nvSpPr>
          <p:cNvPr id="8" name="Obdélník 7"/>
          <p:cNvSpPr/>
          <p:nvPr/>
        </p:nvSpPr>
        <p:spPr>
          <a:xfrm>
            <a:off x="9275" y="3717032"/>
            <a:ext cx="30768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Televize, pračky, ledničky v </a:t>
            </a:r>
          </a:p>
        </p:txBody>
      </p:sp>
      <p:sp>
        <p:nvSpPr>
          <p:cNvPr id="9" name="Obdélník 8"/>
          <p:cNvSpPr/>
          <p:nvPr/>
        </p:nvSpPr>
        <p:spPr>
          <a:xfrm>
            <a:off x="-18256" y="4269958"/>
            <a:ext cx="30271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Papuče, tenisky, gumáky v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275" y="4869160"/>
            <a:ext cx="219181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Rýži, cukr, mléko v </a:t>
            </a:r>
          </a:p>
        </p:txBody>
      </p:sp>
    </p:spTree>
    <p:extLst>
      <p:ext uri="{BB962C8B-B14F-4D97-AF65-F5344CB8AC3E}">
        <p14:creationId xmlns:p14="http://schemas.microsoft.com/office/powerpoint/2010/main" xmlns="" val="2286023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 je dílem autora, 9. 5. 2012.</a:t>
            </a:r>
          </a:p>
          <a:p>
            <a:pPr marL="0" indent="0">
              <a:buNone/>
            </a:pPr>
            <a:r>
              <a:rPr lang="cs-CZ" dirty="0" smtClean="0"/>
              <a:t>Křížovka vytvořena autorem, 9. 5. 2012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</a:t>
            </a:r>
            <a:r>
              <a:rPr lang="cs-CZ" dirty="0" smtClean="0"/>
              <a:t>brázky </a:t>
            </a:r>
            <a:r>
              <a:rPr lang="cs-CZ" dirty="0" smtClean="0"/>
              <a:t>byly použity v otevřené galerii Microsoft office, 9. 5.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3165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296</Words>
  <Application>Microsoft Office PowerPoint</Application>
  <PresentationFormat>Předvádění na obrazovce (4:3)</PresentationFormat>
  <Paragraphs>173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PRODAVAČKA                  ZÁKAZNÍK</vt:lpstr>
      <vt:lpstr>Povídej o obrázcích. Kam můžeme chodit nakupovat?</vt:lpstr>
      <vt:lpstr>Přiřaď obrázky.</vt:lpstr>
      <vt:lpstr>Snímek 6</vt:lpstr>
      <vt:lpstr>Snímek 7</vt:lpstr>
      <vt:lpstr>DOKÁŽEŠ SPRÁVNĚ ODPOVĚDĚT?</vt:lpstr>
      <vt:lpstr>KŘÍŽOVKA</vt:lpstr>
      <vt:lpstr>KŘÍŽOVKA-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PC_2</cp:lastModifiedBy>
  <cp:revision>19</cp:revision>
  <dcterms:created xsi:type="dcterms:W3CDTF">2012-05-13T09:47:44Z</dcterms:created>
  <dcterms:modified xsi:type="dcterms:W3CDTF">2012-12-16T14:09:25Z</dcterms:modified>
</cp:coreProperties>
</file>