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1" r:id="rId6"/>
    <p:sldId id="263" r:id="rId7"/>
    <p:sldId id="266" r:id="rId8"/>
    <p:sldId id="264" r:id="rId9"/>
    <p:sldId id="267" r:id="rId10"/>
    <p:sldId id="269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0EC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VY_32_inovace_19: Prvouka 1.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</a:t>
          </a:r>
          <a:r>
            <a:rPr lang="cs-CZ" sz="2000" dirty="0" err="1" smtClean="0"/>
            <a:t>Halodová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Povolání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5B1D095-D8A2-4884-B53D-225B19E16DCC}">
      <dgm:prSet custT="1"/>
      <dgm:spPr/>
      <dgm:t>
        <a:bodyPr/>
        <a:lstStyle/>
        <a:p>
          <a:pPr algn="l" rtl="0"/>
          <a:endParaRPr lang="cs-CZ" sz="2000" dirty="0"/>
        </a:p>
      </dgm:t>
    </dgm:pt>
    <dgm:pt modelId="{C085A066-0C81-413D-BF22-E3A70A0D7086}" type="parTrans" cxnId="{69F3CFB0-5575-42AB-A2AC-43EA4F69E2CB}">
      <dgm:prSet/>
      <dgm:spPr/>
      <dgm:t>
        <a:bodyPr/>
        <a:lstStyle/>
        <a:p>
          <a:endParaRPr lang="cs-CZ"/>
        </a:p>
      </dgm:t>
    </dgm:pt>
    <dgm:pt modelId="{3AE79575-5D9D-4E9F-80A1-EBED802AA858}" type="sibTrans" cxnId="{69F3CFB0-5575-42AB-A2AC-43EA4F69E2CB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</dgm:pt>
    <dgm:pt modelId="{A52A0455-90FF-4808-ABD0-F02540D31D5A}" type="pres">
      <dgm:prSet presAssocID="{D1B46980-6531-4606-95E6-44980827E919}" presName="circle2" presStyleLbl="node1" presStyleIdx="1" presStyleCnt="6"/>
      <dgm:spPr/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</dgm:pt>
    <dgm:pt modelId="{313FC574-E1CD-4FB4-B054-0B805CE0447D}" type="pres">
      <dgm:prSet presAssocID="{B651F6E3-6281-48DB-9319-2AEAFDAE7572}" presName="circle3" presStyleLbl="node1" presStyleIdx="2" presStyleCnt="6"/>
      <dgm:spPr/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</dgm:pt>
    <dgm:pt modelId="{FFC9F71D-1B4F-4AD9-A4A6-86ADEFC8AF5C}" type="pres">
      <dgm:prSet presAssocID="{D8197B8C-B260-4A16-BDF4-0947B075E274}" presName="circle4" presStyleLbl="node1" presStyleIdx="3" presStyleCnt="6"/>
      <dgm:spPr/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</dgm:pt>
    <dgm:pt modelId="{EE85B701-7295-41C0-BA7A-34D3756A2AE6}" type="pres">
      <dgm:prSet presAssocID="{4C35D32F-0EAB-4CD7-82EE-45574DC2A586}" presName="circle5" presStyleLbl="node1" presStyleIdx="4" presStyleCnt="6"/>
      <dgm:spPr/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2B90CE93-A167-4CFF-8F04-ED7EDEE19E51}" type="pres">
      <dgm:prSet presAssocID="{35B1D095-D8A2-4884-B53D-225B19E16DCC}" presName="vertSpace6" presStyleLbl="node1" presStyleIdx="4" presStyleCnt="6"/>
      <dgm:spPr/>
    </dgm:pt>
    <dgm:pt modelId="{ADB44F50-5B75-4AFE-9989-93658922D890}" type="pres">
      <dgm:prSet presAssocID="{35B1D095-D8A2-4884-B53D-225B19E16DCC}" presName="circle6" presStyleLbl="node1" presStyleIdx="5" presStyleCnt="6"/>
      <dgm:spPr/>
    </dgm:pt>
    <dgm:pt modelId="{BDEDF571-F78E-4333-A48F-BE720580C707}" type="pres">
      <dgm:prSet presAssocID="{35B1D095-D8A2-4884-B53D-225B19E16DCC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6880E0-4F76-4FD6-834A-B889DB8493A3}" type="pres">
      <dgm:prSet presAssocID="{35B1D095-D8A2-4884-B53D-225B19E16DCC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173876A-BCFF-44BC-9AD7-487DDB9A6AE9}" type="presOf" srcId="{D1B46980-6531-4606-95E6-44980827E919}" destId="{2BE915AB-18AA-4053-B92C-3BFC9ED204BB}" srcOrd="1" destOrd="0" presId="urn:microsoft.com/office/officeart/2005/8/layout/target3"/>
    <dgm:cxn modelId="{2C125068-AE77-494F-B33C-4B26E65E7D2A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F32A7BD-3DF0-4C5C-A159-6D0526B576AA}" type="presOf" srcId="{4C35D32F-0EAB-4CD7-82EE-45574DC2A586}" destId="{890E4F0B-2866-4A3F-A3C7-2A14B1797930}" srcOrd="1" destOrd="0" presId="urn:microsoft.com/office/officeart/2005/8/layout/target3"/>
    <dgm:cxn modelId="{E2AEDBB2-E68E-4A33-A7EB-2D26C8CA09BC}" type="presOf" srcId="{D1B46980-6531-4606-95E6-44980827E919}" destId="{6140AFEC-043D-4C43-A2F9-D0F5331DF3A3}" srcOrd="0" destOrd="0" presId="urn:microsoft.com/office/officeart/2005/8/layout/target3"/>
    <dgm:cxn modelId="{69F3CFB0-5575-42AB-A2AC-43EA4F69E2CB}" srcId="{757F3AB3-0718-4624-B441-E567A8F0AB56}" destId="{35B1D095-D8A2-4884-B53D-225B19E16DCC}" srcOrd="5" destOrd="0" parTransId="{C085A066-0C81-413D-BF22-E3A70A0D7086}" sibTransId="{3AE79575-5D9D-4E9F-80A1-EBED802AA858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40F6770-A1E8-4B1E-882A-B2CE448CD7C7}" type="presOf" srcId="{35B1D095-D8A2-4884-B53D-225B19E16DCC}" destId="{A66880E0-4F76-4FD6-834A-B889DB8493A3}" srcOrd="1" destOrd="0" presId="urn:microsoft.com/office/officeart/2005/8/layout/target3"/>
    <dgm:cxn modelId="{5ADAA6FD-5A01-4BDB-A3DE-F28A54E8D304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E5A469D-ECB4-4B26-AB71-B25BE95FB5FA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7B0F927-3E68-4B74-BF47-9681DE807856}" type="presOf" srcId="{757F3AB3-0718-4624-B441-E567A8F0AB56}" destId="{333A1088-737F-45CB-B68E-254E46348037}" srcOrd="0" destOrd="0" presId="urn:microsoft.com/office/officeart/2005/8/layout/target3"/>
    <dgm:cxn modelId="{F11C8FBB-FD8B-4246-B101-CE036A57E8F0}" type="presOf" srcId="{35B1D095-D8A2-4884-B53D-225B19E16DCC}" destId="{BDEDF571-F78E-4333-A48F-BE720580C707}" srcOrd="0" destOrd="0" presId="urn:microsoft.com/office/officeart/2005/8/layout/target3"/>
    <dgm:cxn modelId="{E2B4D0C7-3582-40B0-8EDA-E0D1D5E38043}" type="presOf" srcId="{B651F6E3-6281-48DB-9319-2AEAFDAE7572}" destId="{619D679B-A015-4ECF-8348-D1034C574F40}" srcOrd="0" destOrd="0" presId="urn:microsoft.com/office/officeart/2005/8/layout/target3"/>
    <dgm:cxn modelId="{1F69DF35-1B6D-4086-B6D7-84045C3A7308}" type="presOf" srcId="{D1D4F407-5343-4D3F-B5B9-D407B03CAEB4}" destId="{D005CE8C-CC26-4C3E-AC11-E15060ECD759}" srcOrd="0" destOrd="0" presId="urn:microsoft.com/office/officeart/2005/8/layout/target3"/>
    <dgm:cxn modelId="{FDC5120B-C2C8-4FBE-8D5F-F380D608BE75}" type="presOf" srcId="{D8197B8C-B260-4A16-BDF4-0947B075E274}" destId="{25B08C86-7E15-44DC-BE7F-FFB55DD49D12}" srcOrd="0" destOrd="0" presId="urn:microsoft.com/office/officeart/2005/8/layout/target3"/>
    <dgm:cxn modelId="{04032435-2F4F-4E53-AAEF-8C030B966C98}" type="presOf" srcId="{D8197B8C-B260-4A16-BDF4-0947B075E274}" destId="{5A5FFA88-C948-4069-8E93-59FA12366E83}" srcOrd="1" destOrd="0" presId="urn:microsoft.com/office/officeart/2005/8/layout/target3"/>
    <dgm:cxn modelId="{E8FF75B0-43E4-4E7A-B6D4-B57659B47AD9}" type="presParOf" srcId="{333A1088-737F-45CB-B68E-254E46348037}" destId="{F5ABB229-8D3B-4694-996A-96F23CF14429}" srcOrd="0" destOrd="0" presId="urn:microsoft.com/office/officeart/2005/8/layout/target3"/>
    <dgm:cxn modelId="{E1F22D85-AE65-49C3-850D-5F8421768EC2}" type="presParOf" srcId="{333A1088-737F-45CB-B68E-254E46348037}" destId="{F41139FD-01EE-4571-8B17-4FB00FC51163}" srcOrd="1" destOrd="0" presId="urn:microsoft.com/office/officeart/2005/8/layout/target3"/>
    <dgm:cxn modelId="{FD1987E0-A081-48CE-9830-9781CEB472D0}" type="presParOf" srcId="{333A1088-737F-45CB-B68E-254E46348037}" destId="{D005CE8C-CC26-4C3E-AC11-E15060ECD759}" srcOrd="2" destOrd="0" presId="urn:microsoft.com/office/officeart/2005/8/layout/target3"/>
    <dgm:cxn modelId="{9F33B22E-9D8B-4F51-B910-9DD2D5E65ABE}" type="presParOf" srcId="{333A1088-737F-45CB-B68E-254E46348037}" destId="{2C702D82-9B77-49B7-9568-BB8EB47C3372}" srcOrd="3" destOrd="0" presId="urn:microsoft.com/office/officeart/2005/8/layout/target3"/>
    <dgm:cxn modelId="{5971ECF4-D07D-4012-BA08-A0DC0D20C1FD}" type="presParOf" srcId="{333A1088-737F-45CB-B68E-254E46348037}" destId="{A52A0455-90FF-4808-ABD0-F02540D31D5A}" srcOrd="4" destOrd="0" presId="urn:microsoft.com/office/officeart/2005/8/layout/target3"/>
    <dgm:cxn modelId="{896B68A3-0396-42BC-91DC-6B3319F3E606}" type="presParOf" srcId="{333A1088-737F-45CB-B68E-254E46348037}" destId="{6140AFEC-043D-4C43-A2F9-D0F5331DF3A3}" srcOrd="5" destOrd="0" presId="urn:microsoft.com/office/officeart/2005/8/layout/target3"/>
    <dgm:cxn modelId="{9DB24C45-806B-489F-8E04-44252B66950E}" type="presParOf" srcId="{333A1088-737F-45CB-B68E-254E46348037}" destId="{9358AC05-5D7D-4327-9F80-1AD486AEA664}" srcOrd="6" destOrd="0" presId="urn:microsoft.com/office/officeart/2005/8/layout/target3"/>
    <dgm:cxn modelId="{568CCF18-DA90-4494-B665-D279033CFA44}" type="presParOf" srcId="{333A1088-737F-45CB-B68E-254E46348037}" destId="{313FC574-E1CD-4FB4-B054-0B805CE0447D}" srcOrd="7" destOrd="0" presId="urn:microsoft.com/office/officeart/2005/8/layout/target3"/>
    <dgm:cxn modelId="{849C6EC2-25D4-499B-9F4A-13E84B0D0010}" type="presParOf" srcId="{333A1088-737F-45CB-B68E-254E46348037}" destId="{619D679B-A015-4ECF-8348-D1034C574F40}" srcOrd="8" destOrd="0" presId="urn:microsoft.com/office/officeart/2005/8/layout/target3"/>
    <dgm:cxn modelId="{47DDD923-3679-4444-9516-316C71B4FF68}" type="presParOf" srcId="{333A1088-737F-45CB-B68E-254E46348037}" destId="{322283A8-4A27-4CDA-BAE3-F381106A9174}" srcOrd="9" destOrd="0" presId="urn:microsoft.com/office/officeart/2005/8/layout/target3"/>
    <dgm:cxn modelId="{B59384E0-9D85-44E7-ADD6-4BAB03C62EAF}" type="presParOf" srcId="{333A1088-737F-45CB-B68E-254E46348037}" destId="{FFC9F71D-1B4F-4AD9-A4A6-86ADEFC8AF5C}" srcOrd="10" destOrd="0" presId="urn:microsoft.com/office/officeart/2005/8/layout/target3"/>
    <dgm:cxn modelId="{DAD5F6F8-75F1-45BA-B00F-7CAA4D4A6F45}" type="presParOf" srcId="{333A1088-737F-45CB-B68E-254E46348037}" destId="{25B08C86-7E15-44DC-BE7F-FFB55DD49D12}" srcOrd="11" destOrd="0" presId="urn:microsoft.com/office/officeart/2005/8/layout/target3"/>
    <dgm:cxn modelId="{32C02BDB-3C24-447E-A09F-A488BAD28A14}" type="presParOf" srcId="{333A1088-737F-45CB-B68E-254E46348037}" destId="{76644BE8-9D7C-4C09-B250-3D10AF48CBB7}" srcOrd="12" destOrd="0" presId="urn:microsoft.com/office/officeart/2005/8/layout/target3"/>
    <dgm:cxn modelId="{BA810A51-A19C-42C2-864A-121CD373E76E}" type="presParOf" srcId="{333A1088-737F-45CB-B68E-254E46348037}" destId="{EE85B701-7295-41C0-BA7A-34D3756A2AE6}" srcOrd="13" destOrd="0" presId="urn:microsoft.com/office/officeart/2005/8/layout/target3"/>
    <dgm:cxn modelId="{28D66748-32EA-4C26-9271-4B77544E1B56}" type="presParOf" srcId="{333A1088-737F-45CB-B68E-254E46348037}" destId="{8BEBB6EC-1DAA-4CAC-8A25-BC0FCBD5DBD5}" srcOrd="14" destOrd="0" presId="urn:microsoft.com/office/officeart/2005/8/layout/target3"/>
    <dgm:cxn modelId="{08FED065-24D7-4F8F-806C-31B478416F3A}" type="presParOf" srcId="{333A1088-737F-45CB-B68E-254E46348037}" destId="{2B90CE93-A167-4CFF-8F04-ED7EDEE19E51}" srcOrd="15" destOrd="0" presId="urn:microsoft.com/office/officeart/2005/8/layout/target3"/>
    <dgm:cxn modelId="{D2C51684-DA24-48CA-B712-C152E9264C2A}" type="presParOf" srcId="{333A1088-737F-45CB-B68E-254E46348037}" destId="{ADB44F50-5B75-4AFE-9989-93658922D890}" srcOrd="16" destOrd="0" presId="urn:microsoft.com/office/officeart/2005/8/layout/target3"/>
    <dgm:cxn modelId="{9D360008-3D4C-4777-9087-10AE74DC60A0}" type="presParOf" srcId="{333A1088-737F-45CB-B68E-254E46348037}" destId="{BDEDF571-F78E-4333-A48F-BE720580C707}" srcOrd="17" destOrd="0" presId="urn:microsoft.com/office/officeart/2005/8/layout/target3"/>
    <dgm:cxn modelId="{A74AA57B-DB52-440A-B807-358B6F6D0B34}" type="presParOf" srcId="{333A1088-737F-45CB-B68E-254E46348037}" destId="{AED2198E-93D5-4001-81B4-73124B309672}" srcOrd="18" destOrd="0" presId="urn:microsoft.com/office/officeart/2005/8/layout/target3"/>
    <dgm:cxn modelId="{367A9753-11EF-4CD1-8E2D-62193949EBD4}" type="presParOf" srcId="{333A1088-737F-45CB-B68E-254E46348037}" destId="{2BE915AB-18AA-4053-B92C-3BFC9ED204BB}" srcOrd="19" destOrd="0" presId="urn:microsoft.com/office/officeart/2005/8/layout/target3"/>
    <dgm:cxn modelId="{B445DDA2-EB8C-43EF-89B4-0F6795D0459E}" type="presParOf" srcId="{333A1088-737F-45CB-B68E-254E46348037}" destId="{6BB5E863-4638-4E1D-BFDE-399D028AC4ED}" srcOrd="20" destOrd="0" presId="urn:microsoft.com/office/officeart/2005/8/layout/target3"/>
    <dgm:cxn modelId="{179BC6E3-9A3E-4670-B804-122CCB0EE756}" type="presParOf" srcId="{333A1088-737F-45CB-B68E-254E46348037}" destId="{5A5FFA88-C948-4069-8E93-59FA12366E83}" srcOrd="21" destOrd="0" presId="urn:microsoft.com/office/officeart/2005/8/layout/target3"/>
    <dgm:cxn modelId="{C0E6A0DB-0150-4BBD-88CD-B83CEC6A75BD}" type="presParOf" srcId="{333A1088-737F-45CB-B68E-254E46348037}" destId="{890E4F0B-2866-4A3F-A3C7-2A14B1797930}" srcOrd="22" destOrd="0" presId="urn:microsoft.com/office/officeart/2005/8/layout/target3"/>
    <dgm:cxn modelId="{91EEAB0F-AF71-4F92-950E-C2E9BADD4861}" type="presParOf" srcId="{333A1088-737F-45CB-B68E-254E46348037}" destId="{A66880E0-4F76-4FD6-834A-B889DB8493A3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</a:t>
          </a:r>
          <a:r>
            <a:rPr lang="cs-CZ" sz="2000" kern="1200" dirty="0" err="1" smtClean="0"/>
            <a:t>Halodová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VY_32_inovace_19: Prvouka 1. ročník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Povolání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DB44F50-5B75-4AFE-9989-93658922D890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EDF571-F78E-4333-A48F-BE720580C707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36D0A7-EC9E-4E3C-B58E-2F935237063B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E6A68-1790-487A-BB22-3995D919045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E6A68-1790-487A-BB22-3995D9190457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E6A68-1790-487A-BB22-3995D9190457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E6A68-1790-487A-BB22-3995D9190457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E6A68-1790-487A-BB22-3995D9190457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E6A68-1790-487A-BB22-3995D9190457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E6A68-1790-487A-BB22-3995D9190457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E6A68-1790-487A-BB22-3995D9190457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E6A68-1790-487A-BB22-3995D9190457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E6A68-1790-487A-BB22-3995D9190457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E6A68-1790-487A-BB22-3995D9190457}" type="slidenum">
              <a:rPr lang="cs-CZ" smtClean="0"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E6A68-1790-487A-BB22-3995D9190457}" type="slidenum">
              <a:rPr lang="cs-CZ" smtClean="0"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44F26-0FD4-401F-B552-227E3BBA8BD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E4B8C-07A5-4C3F-B37F-EC6C96995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47037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44F26-0FD4-401F-B552-227E3BBA8BD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E4B8C-07A5-4C3F-B37F-EC6C96995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42759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44F26-0FD4-401F-B552-227E3BBA8BD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E4B8C-07A5-4C3F-B37F-EC6C96995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1776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44F26-0FD4-401F-B552-227E3BBA8BD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E4B8C-07A5-4C3F-B37F-EC6C96995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71134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44F26-0FD4-401F-B552-227E3BBA8BD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E4B8C-07A5-4C3F-B37F-EC6C96995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98567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44F26-0FD4-401F-B552-227E3BBA8BD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E4B8C-07A5-4C3F-B37F-EC6C96995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8956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44F26-0FD4-401F-B552-227E3BBA8BD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E4B8C-07A5-4C3F-B37F-EC6C96995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5454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44F26-0FD4-401F-B552-227E3BBA8BD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E4B8C-07A5-4C3F-B37F-EC6C96995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1003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44F26-0FD4-401F-B552-227E3BBA8BD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E4B8C-07A5-4C3F-B37F-EC6C96995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7582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44F26-0FD4-401F-B552-227E3BBA8BD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E4B8C-07A5-4C3F-B37F-EC6C96995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07931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44F26-0FD4-401F-B552-227E3BBA8BD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E4B8C-07A5-4C3F-B37F-EC6C96995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0936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tx2">
                <a:lumMod val="40000"/>
                <a:lumOff val="60000"/>
              </a:schemeClr>
            </a:gs>
            <a:gs pos="86000">
              <a:schemeClr val="bg1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44F26-0FD4-401F-B552-227E3BBA8BD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E4B8C-07A5-4C3F-B37F-EC6C96995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7902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image" Target="../media/image20.wmf"/><Relationship Id="rId7" Type="http://schemas.openxmlformats.org/officeDocument/2006/relationships/image" Target="../media/image24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10" Type="http://schemas.openxmlformats.org/officeDocument/2006/relationships/image" Target="../media/image27.wmf"/><Relationship Id="rId4" Type="http://schemas.openxmlformats.org/officeDocument/2006/relationships/image" Target="../media/image21.wmf"/><Relationship Id="rId9" Type="http://schemas.openxmlformats.org/officeDocument/2006/relationships/image" Target="../media/image26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wmf"/><Relationship Id="rId7" Type="http://schemas.openxmlformats.org/officeDocument/2006/relationships/image" Target="../media/image32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wmf"/><Relationship Id="rId11" Type="http://schemas.openxmlformats.org/officeDocument/2006/relationships/image" Target="../media/image36.wmf"/><Relationship Id="rId5" Type="http://schemas.openxmlformats.org/officeDocument/2006/relationships/image" Target="../media/image30.wmf"/><Relationship Id="rId10" Type="http://schemas.openxmlformats.org/officeDocument/2006/relationships/image" Target="../media/image35.wmf"/><Relationship Id="rId4" Type="http://schemas.openxmlformats.org/officeDocument/2006/relationships/image" Target="../media/image29.png"/><Relationship Id="rId9" Type="http://schemas.openxmlformats.org/officeDocument/2006/relationships/image" Target="../media/image34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61175999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581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Žáci </a:t>
            </a:r>
            <a:r>
              <a:rPr lang="cs-CZ" dirty="0" smtClean="0"/>
              <a:t>poznávají podle obrázků různá povolání a povídají o nich.</a:t>
            </a:r>
          </a:p>
          <a:p>
            <a:r>
              <a:rPr lang="cs-CZ" dirty="0" smtClean="0"/>
              <a:t> Přiřazují obrázky.</a:t>
            </a:r>
          </a:p>
          <a:p>
            <a:r>
              <a:rPr lang="cs-CZ" dirty="0"/>
              <a:t> </a:t>
            </a:r>
            <a:r>
              <a:rPr lang="cs-CZ" dirty="0" smtClean="0"/>
              <a:t>Luští křížovku.</a:t>
            </a:r>
          </a:p>
          <a:p>
            <a:r>
              <a:rPr lang="cs-CZ" dirty="0"/>
              <a:t> </a:t>
            </a:r>
            <a:r>
              <a:rPr lang="cs-CZ" dirty="0" smtClean="0"/>
              <a:t>Část je řešena žáky přímo na tabuli. </a:t>
            </a:r>
          </a:p>
          <a:p>
            <a:r>
              <a:rPr lang="cs-CZ" dirty="0"/>
              <a:t> </a:t>
            </a:r>
            <a:r>
              <a:rPr lang="cs-CZ" dirty="0" smtClean="0"/>
              <a:t>Správné řešení se objeví po kliknutí.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52136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POZNÁŠ, KDO TO JE?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1029" name="Picture 5" descr="C:\Users\08G4\AppData\Local\Microsoft\Windows\Temporary Internet Files\Content.IE5\DE4CGPLA\MC90043612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751" y="1196752"/>
            <a:ext cx="2029791" cy="1831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8G4\AppData\Local\Microsoft\Windows\Temporary Internet Files\Content.IE5\S7687CZ2\MP90031399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528597"/>
            <a:ext cx="1900088" cy="1903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08G4\AppData\Local\Microsoft\Windows\Temporary Internet Files\Content.IE5\YLI5B2P6\MC90042416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7436" y="3616656"/>
            <a:ext cx="1885774" cy="2488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08G4\AppData\Local\Microsoft\Windows\Temporary Internet Files\Content.IE5\S7687CZ2\MC90023112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16098" y="3667624"/>
            <a:ext cx="1573041" cy="2469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8" descr="C:\Users\08G4\AppData\Local\Microsoft\Windows\Temporary Internet Files\Content.IE5\JNS25YUC\MC90041598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244475"/>
            <a:ext cx="2013521" cy="200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08G4\AppData\Local\Microsoft\Windows\Temporary Internet Files\Content.IE5\AM1I8PN9\MC90023344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820654"/>
            <a:ext cx="2522537" cy="2163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928441" y="3247324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UČITELKA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238539" y="3431990"/>
            <a:ext cx="790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LÉKAŘ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125994" y="3257241"/>
            <a:ext cx="12859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KADEŘNICE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55576" y="6105809"/>
            <a:ext cx="11299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LISTONOŠ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263524" y="6071543"/>
            <a:ext cx="7040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ŘIDIČ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293669" y="6105189"/>
            <a:ext cx="9960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KUCHAŘ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6749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08G4\AppData\Local\Microsoft\Windows\Temporary Internet Files\Content.IE5\DE4CGPLA\MC90031862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0255" y="245876"/>
            <a:ext cx="2354133" cy="2447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08G4\AppData\Local\Microsoft\Windows\Temporary Internet Files\Content.IE5\AM1I8PN9\MC90034353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57963" y="3292501"/>
            <a:ext cx="1379790" cy="2672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C:\Users\08G4\AppData\Local\Microsoft\Windows\Temporary Internet Files\Content.IE5\XEN5TZ7Z\MC90023113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9506" y="3363716"/>
            <a:ext cx="2381250" cy="2530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9" descr="C:\Users\08G4\AppData\Local\Microsoft\Windows\Temporary Internet Files\Content.IE5\B1ZZZ9K9\MC900424176[1].wm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63128"/>
            <a:ext cx="1907082" cy="3056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C:\Users\08G4\AppData\Local\Microsoft\Windows\Temporary Internet Files\Content.IE5\JNS25YUC\MC90022903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03405" y="204744"/>
            <a:ext cx="1631181" cy="248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1" descr="C:\Users\08G4\AppData\Local\Microsoft\Windows\Temporary Internet Files\Content.IE5\DE4CGPLA\MC90022899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06788" y="3490698"/>
            <a:ext cx="2164303" cy="249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30435" y="2766912"/>
            <a:ext cx="10593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KOMINÍK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174293" y="3119831"/>
            <a:ext cx="8146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MALÍŘ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157963" y="2935165"/>
            <a:ext cx="12280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UKLÍZEČKA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230435" y="5977401"/>
            <a:ext cx="8162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PEKAŘ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581616" y="5993282"/>
            <a:ext cx="9215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STOLAŘ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466984" y="5991931"/>
            <a:ext cx="7617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HASIČ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8771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Users\08G4\AppData\Local\Microsoft\Windows\Temporary Internet Files\Content.IE5\AM1I8PN9\MC9001987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319315"/>
            <a:ext cx="2333594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08G4\AppData\Local\Microsoft\Windows\Temporary Internet Files\Content.IE5\K0O7W0UI\MC90021209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85559" y="3483512"/>
            <a:ext cx="1672128" cy="2106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08G4\AppData\Local\Microsoft\Windows\Temporary Internet Files\Content.IE5\S7687CZ2\MC90023165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59923"/>
            <a:ext cx="3085242" cy="2051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C:\Users\08G4\AppData\Local\Microsoft\Windows\Temporary Internet Files\Content.IE5\AM1I8PN9\MC90037888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83804" y="319316"/>
            <a:ext cx="1952607" cy="229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08G4\AppData\Local\Microsoft\Windows\Temporary Internet Files\Content.IE5\S7687CZ2\MC90022899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8925" y="3789040"/>
            <a:ext cx="1476375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08G4\AppData\Local\Microsoft\Windows\Temporary Internet Files\Content.IE5\B1ZZZ9K9\MC90021214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51069" y="319315"/>
            <a:ext cx="2063623" cy="193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336957" y="2819683"/>
            <a:ext cx="13148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INSTALATÉR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595220" y="2819683"/>
            <a:ext cx="8162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ČÍŠNÍK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084165" y="2819683"/>
            <a:ext cx="1441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ZAHRADNICE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660107" y="5787943"/>
            <a:ext cx="8931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ZEDNÍK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661508" y="5822246"/>
            <a:ext cx="8459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KOVÁŘ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167666" y="5787943"/>
            <a:ext cx="15079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PRODAVAČKA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9775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Přiřaď obrázky k názvům povolání.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4103" name="Picture 7" descr="C:\Users\08G4\AppData\Local\Microsoft\Windows\Temporary Internet Files\Content.IE5\S7687CZ2\MC9002171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4417" y="4973326"/>
            <a:ext cx="1487304" cy="140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08G4\AppData\Local\Microsoft\Windows\Temporary Internet Files\Content.IE5\S7687CZ2\MC90025084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0712" y="5078660"/>
            <a:ext cx="1817439" cy="1342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C:\Users\08G4\AppData\Local\Microsoft\Windows\Temporary Internet Files\Content.IE5\AM1I8PN9\MC90028129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2140" y="3503562"/>
            <a:ext cx="1422262" cy="1375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Picture 15" descr="C:\Users\08G4\AppData\Local\Microsoft\Windows\Temporary Internet Files\Content.IE5\DE4CGPLA\MC90039771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9941" y="3576812"/>
            <a:ext cx="1911350" cy="47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C:\Users\08G4\AppData\Local\Microsoft\Windows\Temporary Internet Files\Content.IE5\JNS25YUC\MC90029095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1638" y="3144899"/>
            <a:ext cx="1363479" cy="13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22" name="Picture 26" descr="C:\Users\08G4\AppData\Local\Microsoft\Windows\Temporary Internet Files\Content.IE5\XEN5TZ7Z\MC90028686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68385" y="5159513"/>
            <a:ext cx="1929772" cy="1557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60678" y="1800900"/>
            <a:ext cx="11288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LÉKAŘ</a:t>
            </a:r>
          </a:p>
        </p:txBody>
      </p:sp>
      <p:sp>
        <p:nvSpPr>
          <p:cNvPr id="5" name="Obdélník 4"/>
          <p:cNvSpPr/>
          <p:nvPr/>
        </p:nvSpPr>
        <p:spPr>
          <a:xfrm>
            <a:off x="2555776" y="1783600"/>
            <a:ext cx="12875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ZEDNÍK</a:t>
            </a:r>
          </a:p>
        </p:txBody>
      </p:sp>
      <p:sp>
        <p:nvSpPr>
          <p:cNvPr id="6" name="Obdélník 5"/>
          <p:cNvSpPr/>
          <p:nvPr/>
        </p:nvSpPr>
        <p:spPr>
          <a:xfrm>
            <a:off x="4753465" y="1783600"/>
            <a:ext cx="19490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INSTALATÉR</a:t>
            </a:r>
          </a:p>
        </p:txBody>
      </p:sp>
      <p:sp>
        <p:nvSpPr>
          <p:cNvPr id="7" name="Obdélník 6"/>
          <p:cNvSpPr/>
          <p:nvPr/>
        </p:nvSpPr>
        <p:spPr>
          <a:xfrm>
            <a:off x="7331299" y="1800898"/>
            <a:ext cx="14480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KUCHAŘ</a:t>
            </a:r>
            <a:endParaRPr lang="cs-CZ" sz="2800" b="1" dirty="0">
              <a:solidFill>
                <a:srgbClr val="0070C0"/>
              </a:solidFill>
            </a:endParaRPr>
          </a:p>
        </p:txBody>
      </p:sp>
      <p:pic>
        <p:nvPicPr>
          <p:cNvPr id="2050" name="Picture 2" descr="C:\Users\08G4\AppData\Local\Microsoft\Windows\Temporary Internet Files\Content.IE5\K0O7W0UI\MC90031853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40988" y="4946059"/>
            <a:ext cx="1134914" cy="1459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G4\AppData\Local\Microsoft\Windows\Temporary Internet Files\Content.IE5\AM1I8PN9\MC900294032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38128" y="3631626"/>
            <a:ext cx="1540634" cy="849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9461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8107" y="764705"/>
            <a:ext cx="8256340" cy="55944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  UČITELKA        UKLÍZEČKA         KADEŘNICE        MALÍŘ</a:t>
            </a:r>
            <a:endParaRPr lang="cs-CZ" sz="2800" b="1" dirty="0">
              <a:solidFill>
                <a:srgbClr val="0070C0"/>
              </a:solidFill>
            </a:endParaRPr>
          </a:p>
        </p:txBody>
      </p:sp>
      <p:pic>
        <p:nvPicPr>
          <p:cNvPr id="1028" name="Picture 4" descr="C:\Users\08G4\AppData\Local\Microsoft\Windows\Temporary Internet Files\Content.IE5\XEN5TZ7Z\MC90029768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81600" y="4012578"/>
            <a:ext cx="1042987" cy="182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G4\AppData\Local\Microsoft\Windows\Temporary Internet Files\Content.IE5\AM1I8PN9\MC900441754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70572" y="4437112"/>
            <a:ext cx="1500882" cy="1500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8G4\AppData\Local\Microsoft\Windows\Temporary Internet Files\Content.IE5\K0O7W0UI\MC90001691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12578"/>
            <a:ext cx="1039508" cy="1765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8G4\AppData\Local\Microsoft\Windows\Temporary Internet Files\Content.IE5\S7687CZ2\MC90024132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73379" y="4012578"/>
            <a:ext cx="12446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G4\AppData\Local\Microsoft\Windows\Temporary Internet Files\Content.IE5\YLI5B2P6\MC90029068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742550"/>
            <a:ext cx="1633290" cy="135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08G4\AppData\Local\Microsoft\Windows\Temporary Internet Files\Content.IE5\S7687CZ2\MP900399551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18631"/>
            <a:ext cx="1062766" cy="1329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08G4\AppData\Local\Microsoft\Windows\Temporary Internet Files\Content.IE5\XEN5TZ7Z\MC900252209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6717" y="2618631"/>
            <a:ext cx="1101261" cy="1284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08G4\AppData\Local\Microsoft\Windows\Temporary Internet Files\Content.IE5\JNS25YUC\MC900334894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81600" y="2482730"/>
            <a:ext cx="1061359" cy="101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08G4\AppData\Local\Microsoft\Windows\Temporary Internet Files\Content.IE5\YLI5B2P6\MC900334892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72074" y="4419000"/>
            <a:ext cx="864096" cy="135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13519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Kdo je to?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00446" y="1670074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rgbClr val="280EC2"/>
                </a:solidFill>
              </a:rPr>
              <a:t>Píše na tabuli, opravuje sešity…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Léčí nemocné, předepisuje léky…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rgbClr val="280EC2"/>
                </a:solidFill>
              </a:rPr>
              <a:t>Vaří polévku, peče maso…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Staví domy</a:t>
            </a:r>
            <a:r>
              <a:rPr lang="cs-CZ" dirty="0" smtClean="0"/>
              <a:t>…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rgbClr val="280EC2"/>
                </a:solidFill>
              </a:rPr>
              <a:t>Opravuje boty…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Čistí komíny…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rgbClr val="280EC2"/>
                </a:solidFill>
              </a:rPr>
              <a:t>Vytírá, utírá prach, myje okna…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Umývá, stříhá, barví vlasy…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427784" y="1700808"/>
            <a:ext cx="10631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UČITEL</a:t>
            </a:r>
          </a:p>
        </p:txBody>
      </p:sp>
      <p:sp>
        <p:nvSpPr>
          <p:cNvPr id="5" name="Obdélník 4"/>
          <p:cNvSpPr/>
          <p:nvPr/>
        </p:nvSpPr>
        <p:spPr>
          <a:xfrm>
            <a:off x="7427784" y="2276872"/>
            <a:ext cx="9925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LÉKAŘ</a:t>
            </a:r>
          </a:p>
        </p:txBody>
      </p:sp>
      <p:sp>
        <p:nvSpPr>
          <p:cNvPr id="6" name="Obdélník 5"/>
          <p:cNvSpPr/>
          <p:nvPr/>
        </p:nvSpPr>
        <p:spPr>
          <a:xfrm>
            <a:off x="7416855" y="2840549"/>
            <a:ext cx="12659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KUCHAŘ</a:t>
            </a:r>
          </a:p>
        </p:txBody>
      </p:sp>
      <p:sp>
        <p:nvSpPr>
          <p:cNvPr id="7" name="Obdélník 6"/>
          <p:cNvSpPr/>
          <p:nvPr/>
        </p:nvSpPr>
        <p:spPr>
          <a:xfrm>
            <a:off x="7408547" y="3334661"/>
            <a:ext cx="11288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ZEDNÍK</a:t>
            </a:r>
          </a:p>
        </p:txBody>
      </p:sp>
      <p:sp>
        <p:nvSpPr>
          <p:cNvPr id="8" name="Obdélník 7"/>
          <p:cNvSpPr/>
          <p:nvPr/>
        </p:nvSpPr>
        <p:spPr>
          <a:xfrm>
            <a:off x="7408547" y="4325646"/>
            <a:ext cx="13509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KOMINÍK</a:t>
            </a:r>
          </a:p>
        </p:txBody>
      </p:sp>
      <p:sp>
        <p:nvSpPr>
          <p:cNvPr id="9" name="Obdélník 8"/>
          <p:cNvSpPr/>
          <p:nvPr/>
        </p:nvSpPr>
        <p:spPr>
          <a:xfrm>
            <a:off x="7377637" y="4887345"/>
            <a:ext cx="15763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UKLÍZEČKA</a:t>
            </a:r>
          </a:p>
        </p:txBody>
      </p:sp>
      <p:sp>
        <p:nvSpPr>
          <p:cNvPr id="10" name="Obdélník 9"/>
          <p:cNvSpPr/>
          <p:nvPr/>
        </p:nvSpPr>
        <p:spPr>
          <a:xfrm>
            <a:off x="7401077" y="5517230"/>
            <a:ext cx="16546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KADEŘNICE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7408547" y="3829879"/>
            <a:ext cx="8198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ŠVEC</a:t>
            </a:r>
          </a:p>
        </p:txBody>
      </p:sp>
    </p:spTree>
    <p:extLst>
      <p:ext uri="{BB962C8B-B14F-4D97-AF65-F5344CB8AC3E}">
        <p14:creationId xmlns:p14="http://schemas.microsoft.com/office/powerpoint/2010/main" xmlns="" val="33703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Křížovka- </a:t>
            </a:r>
            <a:r>
              <a:rPr 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 nosí štěstí?</a:t>
            </a:r>
            <a:endParaRPr lang="cs-CZ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70592235"/>
              </p:ext>
            </p:extLst>
          </p:nvPr>
        </p:nvGraphicFramePr>
        <p:xfrm>
          <a:off x="2538101" y="1988843"/>
          <a:ext cx="7672224" cy="4495168"/>
        </p:xfrm>
        <a:graphic>
          <a:graphicData uri="http://schemas.openxmlformats.org/drawingml/2006/table">
            <a:tbl>
              <a:tblPr/>
              <a:tblGrid>
                <a:gridCol w="639352"/>
                <a:gridCol w="639352"/>
                <a:gridCol w="639352"/>
                <a:gridCol w="639352"/>
                <a:gridCol w="639352"/>
                <a:gridCol w="639352"/>
                <a:gridCol w="639352"/>
                <a:gridCol w="639352"/>
                <a:gridCol w="639352"/>
                <a:gridCol w="639352"/>
                <a:gridCol w="639352"/>
                <a:gridCol w="639352"/>
              </a:tblGrid>
              <a:tr h="561896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1896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1896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1896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18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1896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1896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1896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0" y="1988840"/>
            <a:ext cx="19868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>
                <a:solidFill>
                  <a:prstClr val="black"/>
                </a:solidFill>
              </a:rPr>
              <a:t>Obědy vaří</a:t>
            </a:r>
          </a:p>
        </p:txBody>
      </p:sp>
      <p:sp>
        <p:nvSpPr>
          <p:cNvPr id="6" name="Obdélník 5"/>
          <p:cNvSpPr/>
          <p:nvPr/>
        </p:nvSpPr>
        <p:spPr>
          <a:xfrm>
            <a:off x="0" y="2573615"/>
            <a:ext cx="28829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>
                <a:solidFill>
                  <a:prstClr val="black"/>
                </a:solidFill>
              </a:rPr>
              <a:t>U výhně pracuje</a:t>
            </a:r>
          </a:p>
        </p:txBody>
      </p:sp>
      <p:sp>
        <p:nvSpPr>
          <p:cNvPr id="7" name="Obdélník 6"/>
          <p:cNvSpPr/>
          <p:nvPr/>
        </p:nvSpPr>
        <p:spPr>
          <a:xfrm>
            <a:off x="-2913" y="3136612"/>
            <a:ext cx="25803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>
                <a:solidFill>
                  <a:prstClr val="black"/>
                </a:solidFill>
              </a:rPr>
              <a:t>Obrazy maluje</a:t>
            </a:r>
          </a:p>
        </p:txBody>
      </p:sp>
      <p:sp>
        <p:nvSpPr>
          <p:cNvPr id="8" name="Obdélník 7"/>
          <p:cNvSpPr/>
          <p:nvPr/>
        </p:nvSpPr>
        <p:spPr>
          <a:xfrm>
            <a:off x="-100348" y="3721388"/>
            <a:ext cx="1541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>
                <a:solidFill>
                  <a:prstClr val="black"/>
                </a:solidFill>
              </a:rPr>
              <a:t> Děti učí</a:t>
            </a:r>
          </a:p>
        </p:txBody>
      </p:sp>
      <p:sp>
        <p:nvSpPr>
          <p:cNvPr id="9" name="Obdélník 8"/>
          <p:cNvSpPr/>
          <p:nvPr/>
        </p:nvSpPr>
        <p:spPr>
          <a:xfrm>
            <a:off x="-36449" y="4306163"/>
            <a:ext cx="25745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>
                <a:solidFill>
                  <a:prstClr val="black"/>
                </a:solidFill>
              </a:rPr>
              <a:t>Dopisy roznáší</a:t>
            </a:r>
          </a:p>
        </p:txBody>
      </p:sp>
      <p:sp>
        <p:nvSpPr>
          <p:cNvPr id="10" name="Obdélník 9"/>
          <p:cNvSpPr/>
          <p:nvPr/>
        </p:nvSpPr>
        <p:spPr>
          <a:xfrm>
            <a:off x="-90182" y="4857744"/>
            <a:ext cx="23014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 smtClean="0">
                <a:solidFill>
                  <a:prstClr val="black"/>
                </a:solidFill>
              </a:rPr>
              <a:t> Jídlo </a:t>
            </a:r>
            <a:r>
              <a:rPr lang="cs-CZ" sz="3200" dirty="0">
                <a:solidFill>
                  <a:prstClr val="black"/>
                </a:solidFill>
              </a:rPr>
              <a:t>roznáší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-132102" y="5442519"/>
            <a:ext cx="25426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 smtClean="0">
                <a:solidFill>
                  <a:prstClr val="black"/>
                </a:solidFill>
              </a:rPr>
              <a:t> Nemocné </a:t>
            </a:r>
            <a:r>
              <a:rPr lang="cs-CZ" sz="3200" dirty="0">
                <a:solidFill>
                  <a:prstClr val="black"/>
                </a:solidFill>
              </a:rPr>
              <a:t>léčí</a:t>
            </a:r>
          </a:p>
        </p:txBody>
      </p:sp>
      <p:pic>
        <p:nvPicPr>
          <p:cNvPr id="2050" name="Picture 2" descr="C:\Users\08G4\AppData\Local\Microsoft\Windows\Temporary Internet Files\Content.IE5\JNS25YUC\MC90031862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9737" y="1348570"/>
            <a:ext cx="1793875" cy="186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5319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Křížovka- </a:t>
            </a:r>
            <a:r>
              <a:rPr 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 nosí štěstí?     </a:t>
            </a:r>
            <a:r>
              <a:rPr lang="cs-CZ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ŘEŠENÍ</a:t>
            </a:r>
            <a:endParaRPr lang="cs-CZ" sz="2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94002655"/>
              </p:ext>
            </p:extLst>
          </p:nvPr>
        </p:nvGraphicFramePr>
        <p:xfrm>
          <a:off x="2538101" y="1988843"/>
          <a:ext cx="7672224" cy="4495168"/>
        </p:xfrm>
        <a:graphic>
          <a:graphicData uri="http://schemas.openxmlformats.org/drawingml/2006/table">
            <a:tbl>
              <a:tblPr/>
              <a:tblGrid>
                <a:gridCol w="639352"/>
                <a:gridCol w="639352"/>
                <a:gridCol w="639352"/>
                <a:gridCol w="639352"/>
                <a:gridCol w="639352"/>
                <a:gridCol w="639352"/>
                <a:gridCol w="639352"/>
                <a:gridCol w="639352"/>
                <a:gridCol w="639352"/>
                <a:gridCol w="639352"/>
                <a:gridCol w="639352"/>
                <a:gridCol w="639352"/>
              </a:tblGrid>
              <a:tr h="561896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CH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1896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Á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1896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Í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1896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Č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189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L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Š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1896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Č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Í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Š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Í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1896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É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Ř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1896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0" y="1988840"/>
            <a:ext cx="19868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>
                <a:solidFill>
                  <a:prstClr val="black"/>
                </a:solidFill>
              </a:rPr>
              <a:t>Obědy vaří</a:t>
            </a:r>
          </a:p>
        </p:txBody>
      </p:sp>
      <p:sp>
        <p:nvSpPr>
          <p:cNvPr id="6" name="Obdélník 5"/>
          <p:cNvSpPr/>
          <p:nvPr/>
        </p:nvSpPr>
        <p:spPr>
          <a:xfrm>
            <a:off x="0" y="2573615"/>
            <a:ext cx="28829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>
                <a:solidFill>
                  <a:prstClr val="black"/>
                </a:solidFill>
              </a:rPr>
              <a:t>U výhně pracuje</a:t>
            </a:r>
          </a:p>
        </p:txBody>
      </p:sp>
      <p:sp>
        <p:nvSpPr>
          <p:cNvPr id="7" name="Obdélník 6"/>
          <p:cNvSpPr/>
          <p:nvPr/>
        </p:nvSpPr>
        <p:spPr>
          <a:xfrm>
            <a:off x="-2913" y="3136612"/>
            <a:ext cx="25803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>
                <a:solidFill>
                  <a:prstClr val="black"/>
                </a:solidFill>
              </a:rPr>
              <a:t>Obrazy maluje</a:t>
            </a:r>
          </a:p>
        </p:txBody>
      </p:sp>
      <p:sp>
        <p:nvSpPr>
          <p:cNvPr id="8" name="Obdélník 7"/>
          <p:cNvSpPr/>
          <p:nvPr/>
        </p:nvSpPr>
        <p:spPr>
          <a:xfrm>
            <a:off x="-100348" y="3721388"/>
            <a:ext cx="1541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>
                <a:solidFill>
                  <a:prstClr val="black"/>
                </a:solidFill>
              </a:rPr>
              <a:t> Děti učí</a:t>
            </a:r>
          </a:p>
        </p:txBody>
      </p:sp>
      <p:sp>
        <p:nvSpPr>
          <p:cNvPr id="9" name="Obdélník 8"/>
          <p:cNvSpPr/>
          <p:nvPr/>
        </p:nvSpPr>
        <p:spPr>
          <a:xfrm>
            <a:off x="-36449" y="4306163"/>
            <a:ext cx="25745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>
                <a:solidFill>
                  <a:prstClr val="black"/>
                </a:solidFill>
              </a:rPr>
              <a:t>Dopisy roznáší</a:t>
            </a:r>
          </a:p>
        </p:txBody>
      </p:sp>
      <p:sp>
        <p:nvSpPr>
          <p:cNvPr id="10" name="Obdélník 9"/>
          <p:cNvSpPr/>
          <p:nvPr/>
        </p:nvSpPr>
        <p:spPr>
          <a:xfrm>
            <a:off x="-90182" y="4857744"/>
            <a:ext cx="23014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 smtClean="0">
                <a:solidFill>
                  <a:prstClr val="black"/>
                </a:solidFill>
              </a:rPr>
              <a:t> Jídlo </a:t>
            </a:r>
            <a:r>
              <a:rPr lang="cs-CZ" sz="3200" dirty="0">
                <a:solidFill>
                  <a:prstClr val="black"/>
                </a:solidFill>
              </a:rPr>
              <a:t>roznáší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-132102" y="5442519"/>
            <a:ext cx="25426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 smtClean="0">
                <a:solidFill>
                  <a:prstClr val="black"/>
                </a:solidFill>
              </a:rPr>
              <a:t> Nemocné </a:t>
            </a:r>
            <a:r>
              <a:rPr lang="cs-CZ" sz="3200" dirty="0">
                <a:solidFill>
                  <a:prstClr val="black"/>
                </a:solidFill>
              </a:rPr>
              <a:t>léčí</a:t>
            </a:r>
          </a:p>
        </p:txBody>
      </p:sp>
    </p:spTree>
    <p:extLst>
      <p:ext uri="{BB962C8B-B14F-4D97-AF65-F5344CB8AC3E}">
        <p14:creationId xmlns:p14="http://schemas.microsoft.com/office/powerpoint/2010/main" xmlns="" val="336368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Text je dílem autora, 13. 5. 2012.</a:t>
            </a:r>
          </a:p>
          <a:p>
            <a:pPr marL="0" indent="0">
              <a:buNone/>
            </a:pPr>
            <a:r>
              <a:rPr lang="cs-CZ" dirty="0" smtClean="0"/>
              <a:t>Křížovka vytvořena autorem, 13. 5. 2012.</a:t>
            </a:r>
          </a:p>
          <a:p>
            <a:pPr marL="0" indent="0">
              <a:buNone/>
            </a:pPr>
            <a:r>
              <a:rPr lang="cs-CZ" dirty="0" smtClean="0"/>
              <a:t>Obrázky byly použity z otevřené galerie Microsoft </a:t>
            </a:r>
            <a:r>
              <a:rPr lang="cs-CZ" dirty="0" err="1" smtClean="0"/>
              <a:t>office</a:t>
            </a:r>
            <a:r>
              <a:rPr lang="cs-CZ" dirty="0" smtClean="0"/>
              <a:t>, 13. 5. 2012.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87707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454</TotalTime>
  <Words>254</Words>
  <Application>Microsoft Office PowerPoint</Application>
  <PresentationFormat>Předvádění na obrazovce (4:3)</PresentationFormat>
  <Paragraphs>165</Paragraphs>
  <Slides>11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Anotace:</vt:lpstr>
      <vt:lpstr>POZNÁŠ, KDO TO JE?</vt:lpstr>
      <vt:lpstr>Snímek 4</vt:lpstr>
      <vt:lpstr>Snímek 5</vt:lpstr>
      <vt:lpstr>Přiřaď obrázky k názvům povolání.</vt:lpstr>
      <vt:lpstr>Snímek 7</vt:lpstr>
      <vt:lpstr>Kdo je to?</vt:lpstr>
      <vt:lpstr>Křížovka- Kdo nosí štěstí?</vt:lpstr>
      <vt:lpstr>Křížovka- Kdo nosí štěstí?     ŘEŠENÍ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08G4</dc:creator>
  <cp:lastModifiedBy>PC_2</cp:lastModifiedBy>
  <cp:revision>34</cp:revision>
  <dcterms:created xsi:type="dcterms:W3CDTF">2012-05-13T15:03:39Z</dcterms:created>
  <dcterms:modified xsi:type="dcterms:W3CDTF">2012-12-16T14:07:35Z</dcterms:modified>
</cp:coreProperties>
</file>