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08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F2749F-8F86-4DCF-B81A-A2C96FA44830}" type="datetimeFigureOut">
              <a:rPr lang="cs-CZ" smtClean="0"/>
              <a:pPr/>
              <a:t>21.1.2013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51DB1DC-3240-4888-9071-46D93DFAA7D3}"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16387"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14340" name="Zástupný symbol pro číslo snímku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B9DF965-8364-49BD-82C3-E42F0C29F3B5}" type="slidenum">
              <a:rPr lang="cs-CZ" smtClean="0"/>
              <a:pPr fontAlgn="base">
                <a:spcBef>
                  <a:spcPct val="0"/>
                </a:spcBef>
                <a:spcAft>
                  <a:spcPct val="0"/>
                </a:spcAft>
                <a:defRPr/>
              </a:pPr>
              <a:t>3</a:t>
            </a:fld>
            <a:endParaRPr lang="cs-CZ"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A58F1356-1030-44B2-9B54-0E8D9C1BE824}"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58F1356-1030-44B2-9B54-0E8D9C1BE824}"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A58F1356-1030-44B2-9B54-0E8D9C1BE824}"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58F1356-1030-44B2-9B54-0E8D9C1BE824}" type="datetimeFigureOut">
              <a:rPr lang="cs-CZ" smtClean="0"/>
              <a:pPr/>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58F1356-1030-44B2-9B54-0E8D9C1BE824}" type="datetimeFigureOut">
              <a:rPr lang="cs-CZ" smtClean="0"/>
              <a:pPr/>
              <a:t>21.1.2013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A58F1356-1030-44B2-9B54-0E8D9C1BE824}" type="datetimeFigureOut">
              <a:rPr lang="cs-CZ" smtClean="0"/>
              <a:pPr/>
              <a:t>21.1.2013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58F1356-1030-44B2-9B54-0E8D9C1BE824}" type="datetimeFigureOut">
              <a:rPr lang="cs-CZ" smtClean="0"/>
              <a:pPr/>
              <a:t>21.1.2013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58F1356-1030-44B2-9B54-0E8D9C1BE824}" type="datetimeFigureOut">
              <a:rPr lang="cs-CZ" smtClean="0"/>
              <a:pPr/>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A58F1356-1030-44B2-9B54-0E8D9C1BE824}" type="datetimeFigureOut">
              <a:rPr lang="cs-CZ" smtClean="0"/>
              <a:pPr/>
              <a:t>21.1.2013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58F1356-1030-44B2-9B54-0E8D9C1BE824}"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58F1356-1030-44B2-9B54-0E8D9C1BE824}" type="datetimeFigureOut">
              <a:rPr lang="cs-CZ" smtClean="0"/>
              <a:pPr/>
              <a:t>21.1.2013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3BD0627-F0D6-4BFD-B0D6-0C55CF0D503E}"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8F1356-1030-44B2-9B54-0E8D9C1BE824}" type="datetimeFigureOut">
              <a:rPr lang="cs-CZ" smtClean="0"/>
              <a:pPr/>
              <a:t>21.1.2013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BD0627-F0D6-4BFD-B0D6-0C55CF0D503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predskolaci.cz/?p=2644"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slide" Target="slide1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0.jpe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slide" Target="slide1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3.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jpeg"/><Relationship Id="rId7" Type="http://schemas.openxmlformats.org/officeDocument/2006/relationships/image" Target="../media/image18.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3.jpe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22.jpe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lačítko akce: Vlastní 5">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50" name="Nadpis 1"/>
          <p:cNvSpPr>
            <a:spLocks noGrp="1"/>
          </p:cNvSpPr>
          <p:nvPr>
            <p:ph type="ctrTitle"/>
          </p:nvPr>
        </p:nvSpPr>
        <p:spPr/>
        <p:txBody>
          <a:bodyPr>
            <a:normAutofit fontScale="90000"/>
          </a:bodyPr>
          <a:lstStyle/>
          <a:p>
            <a:pPr>
              <a:spcBef>
                <a:spcPts val="1800"/>
              </a:spcBef>
            </a:pPr>
            <a:r>
              <a:rPr lang="cs-CZ" sz="4000" dirty="0" smtClean="0">
                <a:latin typeface="Arial" charset="0"/>
              </a:rPr>
              <a:t>ROČNÍ OBDOBÍ - PODZIM</a:t>
            </a:r>
            <a:r>
              <a:rPr lang="cs-CZ" sz="4000" dirty="0" smtClean="0"/>
              <a:t/>
            </a:r>
            <a:br>
              <a:rPr lang="cs-CZ" sz="4000" dirty="0" smtClean="0"/>
            </a:br>
            <a:r>
              <a:rPr lang="cs-CZ" sz="4000" dirty="0" smtClean="0"/>
              <a:t>VY_32_INOVACE_5A_03</a:t>
            </a:r>
            <a:br>
              <a:rPr lang="cs-CZ" sz="4000" dirty="0" smtClean="0"/>
            </a:br>
            <a:r>
              <a:rPr lang="cs-CZ" sz="2800" dirty="0" smtClean="0"/>
              <a:t>Číslo projektu: </a:t>
            </a:r>
            <a:r>
              <a:rPr lang="cs-CZ" sz="2800" dirty="0" smtClean="0"/>
              <a:t>CZ.1.07/1.4.00/21.1101</a:t>
            </a:r>
            <a:endParaRPr lang="cs-CZ" sz="4000" dirty="0" smtClean="0"/>
          </a:p>
        </p:txBody>
      </p:sp>
      <p:sp>
        <p:nvSpPr>
          <p:cNvPr id="3" name="Podnadpis 2"/>
          <p:cNvSpPr>
            <a:spLocks noGrp="1"/>
          </p:cNvSpPr>
          <p:nvPr>
            <p:ph type="subTitle" idx="1"/>
          </p:nvPr>
        </p:nvSpPr>
        <p:spPr/>
        <p:txBody>
          <a:bodyPr rtlCol="0">
            <a:normAutofit/>
          </a:bodyPr>
          <a:lstStyle/>
          <a:p>
            <a:pPr eaLnBrk="1" fontAlgn="auto" hangingPunct="1">
              <a:spcAft>
                <a:spcPts val="0"/>
              </a:spcAft>
              <a:defRPr/>
            </a:pPr>
            <a:r>
              <a:rPr lang="cs-CZ" dirty="0" smtClean="0"/>
              <a:t>Sada 1</a:t>
            </a:r>
          </a:p>
          <a:p>
            <a:pPr eaLnBrk="1" fontAlgn="auto" hangingPunct="1">
              <a:spcAft>
                <a:spcPts val="0"/>
              </a:spcAft>
              <a:defRPr/>
            </a:pPr>
            <a:r>
              <a:rPr lang="cs-CZ" dirty="0" smtClean="0"/>
              <a:t>Člověk a jeho svět</a:t>
            </a:r>
          </a:p>
          <a:p>
            <a:pPr eaLnBrk="1" fontAlgn="auto" hangingPunct="1">
              <a:spcAft>
                <a:spcPts val="0"/>
              </a:spcAft>
              <a:defRPr/>
            </a:pPr>
            <a:r>
              <a:rPr lang="cs-CZ" sz="2000" dirty="0" smtClean="0"/>
              <a:t>Mateřská škola, Základní škola a Praktická škola Trhové </a:t>
            </a:r>
            <a:r>
              <a:rPr lang="cs-CZ" sz="2000" dirty="0" err="1" smtClean="0"/>
              <a:t>Sviny</a:t>
            </a:r>
            <a:endParaRPr lang="cs-CZ" sz="2000" dirty="0"/>
          </a:p>
        </p:txBody>
      </p:sp>
      <p:pic>
        <p:nvPicPr>
          <p:cNvPr id="2052" name="Picture 2"/>
          <p:cNvPicPr>
            <a:picLocks noChangeAspect="1" noChangeArrowheads="1"/>
          </p:cNvPicPr>
          <p:nvPr/>
        </p:nvPicPr>
        <p:blipFill>
          <a:blip r:embed="rId2" cstate="print"/>
          <a:srcRect/>
          <a:stretch>
            <a:fillRect/>
          </a:stretch>
        </p:blipFill>
        <p:spPr bwMode="auto">
          <a:xfrm>
            <a:off x="1041400" y="404813"/>
            <a:ext cx="6986588" cy="1524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Vlastní 3">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074" name="TextovéPole 4"/>
          <p:cNvSpPr txBox="1">
            <a:spLocks noChangeArrowheads="1"/>
          </p:cNvSpPr>
          <p:nvPr/>
        </p:nvSpPr>
        <p:spPr bwMode="auto">
          <a:xfrm>
            <a:off x="517525" y="477838"/>
            <a:ext cx="8281988" cy="369887"/>
          </a:xfrm>
          <a:prstGeom prst="rect">
            <a:avLst/>
          </a:prstGeom>
          <a:noFill/>
          <a:ln w="9525">
            <a:noFill/>
            <a:miter lim="800000"/>
            <a:headEnd/>
            <a:tailEnd/>
          </a:ln>
        </p:spPr>
        <p:txBody>
          <a:bodyPr>
            <a:spAutoFit/>
          </a:bodyPr>
          <a:lstStyle/>
          <a:p>
            <a:r>
              <a:rPr lang="cs-CZ" dirty="0">
                <a:latin typeface="Times New Roman" pitchFamily="18" charset="0"/>
                <a:cs typeface="Times New Roman" pitchFamily="18" charset="0"/>
              </a:rPr>
              <a:t>Identifikátor materiálu: III/2 Inovace a zkvalitnění výuky prostřednictvím ICT</a:t>
            </a:r>
            <a:r>
              <a:rPr lang="cs-CZ">
                <a:latin typeface="Times New Roman" pitchFamily="18" charset="0"/>
                <a:cs typeface="Times New Roman" pitchFamily="18" charset="0"/>
              </a:rPr>
              <a:t>, </a:t>
            </a:r>
            <a:r>
              <a:rPr lang="cs-CZ" smtClean="0">
                <a:latin typeface="Times New Roman" pitchFamily="18" charset="0"/>
                <a:cs typeface="Times New Roman" pitchFamily="18" charset="0"/>
              </a:rPr>
              <a:t>03</a:t>
            </a:r>
            <a:endParaRPr lang="cs-CZ" dirty="0">
              <a:latin typeface="Times New Roman" pitchFamily="18" charset="0"/>
              <a:cs typeface="Times New Roman" pitchFamily="18" charset="0"/>
            </a:endParaRPr>
          </a:p>
        </p:txBody>
      </p:sp>
      <p:graphicFrame>
        <p:nvGraphicFramePr>
          <p:cNvPr id="3109" name="Group 37"/>
          <p:cNvGraphicFramePr>
            <a:graphicFrameLocks noGrp="1"/>
          </p:cNvGraphicFramePr>
          <p:nvPr>
            <p:extLst>
              <p:ext uri="{D42A27DB-BD31-4B8C-83A1-F6EECF244321}">
                <p14:modId xmlns="" xmlns:p14="http://schemas.microsoft.com/office/powerpoint/2010/main" val="1323943132"/>
              </p:ext>
            </p:extLst>
          </p:nvPr>
        </p:nvGraphicFramePr>
        <p:xfrm>
          <a:off x="539750" y="1052513"/>
          <a:ext cx="8280400" cy="5000518"/>
        </p:xfrm>
        <a:graphic>
          <a:graphicData uri="http://schemas.openxmlformats.org/drawingml/2006/table">
            <a:tbl>
              <a:tblPr/>
              <a:tblGrid>
                <a:gridCol w="2303463"/>
                <a:gridCol w="5976937"/>
              </a:tblGrid>
              <a:tr h="26670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Anotace</a:t>
                      </a:r>
                      <a:endPar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rPr>
                        <a:t>Tento učební materiál je určen k opakování učiva o podzimu. Žáci si připomenou základní charakteristiku tohoto ročního období. Naučí se básničku a podzimní měsíce. První úkol je interaktivní, žáci pomocí kliknutí přiřazují podzimní měsíce. Ukáží si obrázky zeleniny, která se sklízí na podzim. Čarou (rukopisné poznámky) spojují stejné obrázky.  Přečtou si obrázkové věty o podzimu. </a:t>
                      </a:r>
                      <a:r>
                        <a:rPr lang="cs-CZ" sz="1400" kern="1200" baseline="0" dirty="0" smtClean="0">
                          <a:effectLst/>
                          <a:latin typeface="Times New Roman" pitchFamily="18" charset="0"/>
                          <a:cs typeface="Times New Roman" pitchFamily="18" charset="0"/>
                        </a:rPr>
                        <a:t>Na další stránce žáci vyluští křížovku – zde pracují tužkou (rukopisné poznámky v rámci nového softwaru Microsoft 2010).  Správnost křížovky si mohou následně ověřit.</a:t>
                      </a:r>
                      <a:endPar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98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Autor</a:t>
                      </a:r>
                    </a:p>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Období vytvoření materiálu</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 Bc. Pavla Koutníková</a:t>
                      </a:r>
                    </a:p>
                    <a:p>
                      <a:pPr marL="0" marR="0" lvl="0" indent="0" algn="l" defTabSz="914400" rtl="0" eaLnBrk="1" fontAlgn="base" latinLnBrk="0" hangingPunct="1">
                        <a:lnSpc>
                          <a:spcPct val="115000"/>
                        </a:lnSpc>
                        <a:spcBef>
                          <a:spcPct val="0"/>
                        </a:spcBef>
                        <a:spcAft>
                          <a:spcPts val="100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 Listopad 2011</a:t>
                      </a:r>
                      <a:endParaRPr kumimoji="0" lang="cs-CZ" sz="1400" b="0" i="0" u="none" strike="noStrike" cap="none" normalizeH="0" baseline="0" dirty="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14325">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Speciální vzdělávací potřeby</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 ADHD, dyslexie, dysgrafie, dyskalkulie, Autismus, MP</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83026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Vzdělávací </a:t>
                      </a: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obor</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Člověk a jeho svět</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8260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Druh učebního materiálu</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 Interaktivní DUM</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6193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Inovace</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 Hypertextové odkazy, rukopisné poznámky v rámci nového softwaru Microsoft</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60363">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Cílová skupina</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 Žák - se středně těžkým mentálním postižením</a:t>
                      </a: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46075">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Stupeň a typ vzdělávání</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r>
                        <a:rPr lang="cs-CZ" sz="1400" kern="1200" dirty="0" smtClean="0">
                          <a:solidFill>
                            <a:schemeClr val="tx1"/>
                          </a:solidFill>
                          <a:effectLst/>
                          <a:latin typeface="Times New Roman" pitchFamily="18" charset="0"/>
                          <a:ea typeface="+mn-ea"/>
                          <a:cs typeface="Times New Roman" pitchFamily="18" charset="0"/>
                        </a:rPr>
                        <a:t>Základní škola speciální – 1. stupeň, 1. období</a:t>
                      </a:r>
                      <a:endParaRPr lang="cs-CZ" sz="1400" kern="1200" dirty="0">
                        <a:solidFill>
                          <a:schemeClr val="tx1"/>
                        </a:solidFill>
                        <a:effectLst/>
                        <a:latin typeface="Times New Roman" pitchFamily="18" charset="0"/>
                        <a:ea typeface="+mn-ea"/>
                        <a:cs typeface="Times New Roman" pitchFamily="18" charset="0"/>
                      </a:endParaRPr>
                    </a:p>
                  </a:txBody>
                  <a:tcPr marL="82296" marR="82296" marT="41148" marB="41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92100">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Times New Roman" pitchFamily="18" charset="0"/>
                          <a:cs typeface="Times New Roman" pitchFamily="18" charset="0"/>
                        </a:rPr>
                        <a:t>Typická věková skupina</a:t>
                      </a:r>
                      <a:endParaRPr kumimoji="0" lang="cs-CZ" sz="1400" b="0" i="0" u="none" strike="noStrike" cap="none" normalizeH="0" baseline="0" smtClean="0">
                        <a:ln>
                          <a:noFill/>
                        </a:ln>
                        <a:solidFill>
                          <a:schemeClr val="tx1"/>
                        </a:solidFill>
                        <a:effectLst/>
                        <a:latin typeface="Times New Roman" pitchFamily="18" charset="0"/>
                        <a:ea typeface="Calibri" pitchFamily="34" charset="0"/>
                        <a:cs typeface="Times New Roman" pitchFamily="18" charset="0"/>
                      </a:endParaRPr>
                    </a:p>
                  </a:txBody>
                  <a:tcPr marL="8466" marR="8466" marT="8466" marB="8466"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r>
                        <a:rPr lang="cs-CZ" sz="1400" kern="1200" dirty="0" smtClean="0">
                          <a:solidFill>
                            <a:schemeClr val="tx1"/>
                          </a:solidFill>
                          <a:effectLst/>
                          <a:latin typeface="Times New Roman" pitchFamily="18" charset="0"/>
                          <a:ea typeface="+mn-ea"/>
                          <a:cs typeface="Times New Roman" pitchFamily="18" charset="0"/>
                        </a:rPr>
                        <a:t>1. – 3. ročník </a:t>
                      </a:r>
                      <a:endParaRPr lang="cs-CZ" sz="1400" kern="1200" dirty="0">
                        <a:solidFill>
                          <a:schemeClr val="tx1"/>
                        </a:solidFill>
                        <a:effectLst/>
                        <a:latin typeface="Times New Roman" pitchFamily="18" charset="0"/>
                        <a:ea typeface="+mn-ea"/>
                        <a:cs typeface="Times New Roman" pitchFamily="18" charset="0"/>
                      </a:endParaRPr>
                    </a:p>
                  </a:txBody>
                  <a:tcPr marL="82296" marR="82296" marT="41148" marB="41148">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Vlastní 2">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098" name="Zástupný symbol pro obsah 2"/>
          <p:cNvSpPr>
            <a:spLocks noGrp="1"/>
          </p:cNvSpPr>
          <p:nvPr>
            <p:ph idx="1"/>
          </p:nvPr>
        </p:nvSpPr>
        <p:spPr>
          <a:xfrm>
            <a:off x="179388" y="188913"/>
            <a:ext cx="8785225" cy="6408737"/>
          </a:xfrm>
        </p:spPr>
        <p:txBody>
          <a:bodyPr/>
          <a:lstStyle/>
          <a:p>
            <a:pPr eaLnBrk="1" hangingPunct="1">
              <a:buFont typeface="Arial" charset="0"/>
              <a:buNone/>
            </a:pPr>
            <a:r>
              <a:rPr lang="cs-CZ" sz="2800" smtClean="0"/>
              <a:t>Roční období rozdělujeme na:</a:t>
            </a:r>
            <a:r>
              <a:rPr lang="cs-CZ" sz="2800" smtClean="0">
                <a:solidFill>
                  <a:srgbClr val="009900"/>
                </a:solidFill>
              </a:rPr>
              <a:t> </a:t>
            </a:r>
            <a:r>
              <a:rPr lang="cs-CZ" sz="2800" b="1" smtClean="0">
                <a:solidFill>
                  <a:srgbClr val="009900"/>
                </a:solidFill>
              </a:rPr>
              <a:t>jaro</a:t>
            </a:r>
            <a:r>
              <a:rPr lang="cs-CZ" sz="2800" b="1" smtClean="0"/>
              <a:t>, </a:t>
            </a:r>
            <a:r>
              <a:rPr lang="cs-CZ" sz="2800" b="1" smtClean="0">
                <a:solidFill>
                  <a:srgbClr val="FFCC00"/>
                </a:solidFill>
              </a:rPr>
              <a:t>léto</a:t>
            </a:r>
            <a:r>
              <a:rPr lang="cs-CZ" sz="2800" b="1" smtClean="0"/>
              <a:t>, </a:t>
            </a:r>
            <a:r>
              <a:rPr lang="cs-CZ" sz="2800" b="1" smtClean="0">
                <a:solidFill>
                  <a:srgbClr val="D60029"/>
                </a:solidFill>
              </a:rPr>
              <a:t>podzim</a:t>
            </a:r>
            <a:r>
              <a:rPr lang="cs-CZ" sz="2800" b="1" smtClean="0"/>
              <a:t> a </a:t>
            </a:r>
            <a:r>
              <a:rPr lang="cs-CZ" sz="2800" b="1" smtClean="0">
                <a:solidFill>
                  <a:srgbClr val="3B3BFF"/>
                </a:solidFill>
              </a:rPr>
              <a:t>zima</a:t>
            </a:r>
            <a:r>
              <a:rPr lang="cs-CZ" sz="2800" b="1" smtClean="0"/>
              <a:t>. </a:t>
            </a:r>
          </a:p>
          <a:p>
            <a:pPr eaLnBrk="1" hangingPunct="1">
              <a:buFont typeface="Arial" charset="0"/>
              <a:buNone/>
            </a:pPr>
            <a:r>
              <a:rPr lang="cs-CZ" sz="2800" smtClean="0"/>
              <a:t>Roční období se mění podle toho, jak je Země otočená ke</a:t>
            </a:r>
          </a:p>
          <a:p>
            <a:pPr eaLnBrk="1" hangingPunct="1">
              <a:buFont typeface="Arial" charset="0"/>
              <a:buNone/>
            </a:pPr>
            <a:r>
              <a:rPr lang="cs-CZ" sz="2800" smtClean="0"/>
              <a:t>Slunci. </a:t>
            </a:r>
          </a:p>
          <a:p>
            <a:pPr algn="ctr" eaLnBrk="1" hangingPunct="1">
              <a:buFont typeface="Arial" charset="0"/>
              <a:buNone/>
            </a:pPr>
            <a:r>
              <a:rPr lang="cs-CZ" sz="5400" b="1" smtClean="0">
                <a:solidFill>
                  <a:srgbClr val="D60029"/>
                </a:solidFill>
              </a:rPr>
              <a:t>PODZIM </a:t>
            </a:r>
          </a:p>
          <a:p>
            <a:pPr algn="ctr" eaLnBrk="1" hangingPunct="1">
              <a:buFont typeface="Arial" charset="0"/>
              <a:buNone/>
            </a:pPr>
            <a:endParaRPr lang="cs-CZ" sz="1800" b="1" smtClean="0">
              <a:solidFill>
                <a:srgbClr val="D60029"/>
              </a:solidFill>
            </a:endParaRPr>
          </a:p>
          <a:p>
            <a:pPr eaLnBrk="1" hangingPunct="1">
              <a:buFont typeface="Arial" charset="0"/>
              <a:buNone/>
            </a:pPr>
            <a:r>
              <a:rPr lang="cs-CZ" sz="2800" smtClean="0"/>
              <a:t>Do podzimu patří měsíce: </a:t>
            </a:r>
            <a:r>
              <a:rPr lang="cs-CZ" sz="2800" b="1" i="1" smtClean="0"/>
              <a:t>Září, Říjen, Listopad</a:t>
            </a:r>
            <a:r>
              <a:rPr lang="cs-CZ" sz="2800" smtClean="0"/>
              <a:t>.</a:t>
            </a:r>
          </a:p>
          <a:p>
            <a:pPr eaLnBrk="1" hangingPunct="1">
              <a:buFont typeface="Arial" charset="0"/>
              <a:buNone/>
            </a:pPr>
            <a:r>
              <a:rPr lang="cs-CZ" sz="2800" smtClean="0"/>
              <a:t>Meteorologický podzim začíná </a:t>
            </a:r>
            <a:r>
              <a:rPr lang="cs-CZ" sz="2800" b="1" smtClean="0"/>
              <a:t>1. září </a:t>
            </a:r>
            <a:r>
              <a:rPr lang="cs-CZ" sz="2800" smtClean="0"/>
              <a:t>a končí </a:t>
            </a:r>
            <a:r>
              <a:rPr lang="cs-CZ" sz="2800" b="1" smtClean="0"/>
              <a:t>30. listopadu</a:t>
            </a:r>
            <a:r>
              <a:rPr lang="cs-CZ" sz="2800" smtClean="0"/>
              <a:t>. </a:t>
            </a:r>
          </a:p>
          <a:p>
            <a:pPr eaLnBrk="1" hangingPunct="1">
              <a:buFont typeface="Arial" charset="0"/>
              <a:buNone/>
            </a:pPr>
            <a:r>
              <a:rPr lang="cs-CZ" sz="2800" smtClean="0"/>
              <a:t>Dny jsou kratší a chladnější.</a:t>
            </a:r>
          </a:p>
          <a:p>
            <a:pPr eaLnBrk="1" hangingPunct="1">
              <a:buFont typeface="Arial" charset="0"/>
              <a:buNone/>
            </a:pPr>
            <a:r>
              <a:rPr lang="cs-CZ" sz="2800" smtClean="0"/>
              <a:t>Rostliny odkvétají a ze stromů opadává listí. </a:t>
            </a:r>
          </a:p>
          <a:p>
            <a:pPr eaLnBrk="1" hangingPunct="1">
              <a:buFont typeface="Arial" charset="0"/>
              <a:buNone/>
            </a:pPr>
            <a:r>
              <a:rPr lang="cs-CZ" sz="2800" smtClean="0"/>
              <a:t>Na stromech je dozrálé ovoce. </a:t>
            </a:r>
          </a:p>
          <a:p>
            <a:pPr eaLnBrk="1" hangingPunct="1">
              <a:buFont typeface="Arial" charset="0"/>
              <a:buNone/>
            </a:pPr>
            <a:r>
              <a:rPr lang="cs-CZ" sz="2800" smtClean="0"/>
              <a:t>Některá zvířata si připravují zásoby potravin na zimu. </a:t>
            </a:r>
          </a:p>
          <a:p>
            <a:pPr eaLnBrk="1" hangingPunct="1">
              <a:buFont typeface="Arial" charset="0"/>
              <a:buNone/>
            </a:pPr>
            <a:endParaRPr lang="cs-CZ" sz="2800" smtClean="0"/>
          </a:p>
          <a:p>
            <a:pPr eaLnBrk="1" hangingPunct="1">
              <a:buFont typeface="Arial" charset="0"/>
              <a:buNone/>
            </a:pPr>
            <a:endParaRPr lang="cs-CZ" sz="8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lačítko akce: Vlastní 4">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122" name="Picture 5" descr="listí,podzim,p&amp;rcaron;íroda,ro&amp;ccaron;ní období,rostliny,stromy"/>
          <p:cNvPicPr>
            <a:picLocks noChangeAspect="1" noChangeArrowheads="1"/>
          </p:cNvPicPr>
          <p:nvPr/>
        </p:nvPicPr>
        <p:blipFill>
          <a:blip r:embed="rId2" cstate="print"/>
          <a:srcRect/>
          <a:stretch>
            <a:fillRect/>
          </a:stretch>
        </p:blipFill>
        <p:spPr bwMode="auto">
          <a:xfrm>
            <a:off x="4211638" y="1339850"/>
            <a:ext cx="4681537" cy="4679950"/>
          </a:xfrm>
          <a:prstGeom prst="rect">
            <a:avLst/>
          </a:prstGeom>
          <a:noFill/>
          <a:ln w="9525">
            <a:noFill/>
            <a:miter lim="800000"/>
            <a:headEnd/>
            <a:tailEnd/>
          </a:ln>
        </p:spPr>
      </p:pic>
      <p:sp>
        <p:nvSpPr>
          <p:cNvPr id="5123" name="Rectangle 2"/>
          <p:cNvSpPr>
            <a:spLocks noGrp="1"/>
          </p:cNvSpPr>
          <p:nvPr>
            <p:ph type="title"/>
          </p:nvPr>
        </p:nvSpPr>
        <p:spPr>
          <a:xfrm>
            <a:off x="0" y="260350"/>
            <a:ext cx="3394075" cy="922338"/>
          </a:xfrm>
        </p:spPr>
        <p:txBody>
          <a:bodyPr>
            <a:normAutofit fontScale="90000"/>
          </a:bodyPr>
          <a:lstStyle/>
          <a:p>
            <a:pPr eaLnBrk="1" hangingPunct="1"/>
            <a:r>
              <a:rPr lang="cs-CZ" sz="6000" b="1" dirty="0" smtClean="0">
                <a:hlinkClick r:id="rId3"/>
              </a:rPr>
              <a:t>Básnička</a:t>
            </a:r>
            <a:endParaRPr lang="cs-CZ" sz="6000" b="1" dirty="0" smtClean="0"/>
          </a:p>
        </p:txBody>
      </p:sp>
      <p:sp>
        <p:nvSpPr>
          <p:cNvPr id="5124" name="Zástupný symbol pro obsah 3"/>
          <p:cNvSpPr>
            <a:spLocks noGrp="1"/>
          </p:cNvSpPr>
          <p:nvPr>
            <p:ph idx="1"/>
          </p:nvPr>
        </p:nvSpPr>
        <p:spPr>
          <a:xfrm>
            <a:off x="250825" y="1700213"/>
            <a:ext cx="8642350" cy="4681537"/>
          </a:xfrm>
        </p:spPr>
        <p:txBody>
          <a:bodyPr/>
          <a:lstStyle/>
          <a:p>
            <a:pPr>
              <a:buFont typeface="Arial" charset="0"/>
              <a:buNone/>
            </a:pPr>
            <a:r>
              <a:rPr lang="cs-CZ" sz="4000" dirty="0" smtClean="0"/>
              <a:t>Podzime, </a:t>
            </a:r>
            <a:r>
              <a:rPr lang="cs-CZ" sz="4000" dirty="0" err="1" smtClean="0"/>
              <a:t>podzime</a:t>
            </a:r>
            <a:r>
              <a:rPr lang="cs-CZ" sz="4000" dirty="0" smtClean="0"/>
              <a:t>,</a:t>
            </a:r>
          </a:p>
          <a:p>
            <a:pPr>
              <a:buFont typeface="Arial" charset="0"/>
              <a:buNone/>
            </a:pPr>
            <a:r>
              <a:rPr lang="cs-CZ" sz="4000" dirty="0" smtClean="0"/>
              <a:t>už zas nosíš deště!</a:t>
            </a:r>
          </a:p>
          <a:p>
            <a:pPr>
              <a:buFont typeface="Arial" charset="0"/>
              <a:buNone/>
            </a:pPr>
            <a:r>
              <a:rPr lang="cs-CZ" sz="4000" dirty="0" smtClean="0"/>
              <a:t>Pěkně tě prosíme,</a:t>
            </a:r>
          </a:p>
          <a:p>
            <a:pPr>
              <a:buFont typeface="Arial" charset="0"/>
              <a:buNone/>
            </a:pPr>
            <a:r>
              <a:rPr lang="cs-CZ" sz="4000" dirty="0" smtClean="0"/>
              <a:t>počkej chvíli ještě.</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Tlačítko akce: Vlastní 37">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146" name="AutoShape 7"/>
          <p:cNvSpPr>
            <a:spLocks noChangeArrowheads="1"/>
          </p:cNvSpPr>
          <p:nvPr/>
        </p:nvSpPr>
        <p:spPr bwMode="auto">
          <a:xfrm>
            <a:off x="323850" y="2349500"/>
            <a:ext cx="2376488" cy="792163"/>
          </a:xfrm>
          <a:prstGeom prst="roundRect">
            <a:avLst>
              <a:gd name="adj" fmla="val 16667"/>
            </a:avLst>
          </a:prstGeom>
          <a:solidFill>
            <a:srgbClr val="FF2F2F"/>
          </a:solidFill>
          <a:ln w="9525" algn="ctr">
            <a:solidFill>
              <a:schemeClr val="tx1"/>
            </a:solidFill>
            <a:round/>
            <a:headEnd/>
            <a:tailEnd/>
          </a:ln>
        </p:spPr>
        <p:txBody>
          <a:bodyPr wrap="none" anchor="ctr"/>
          <a:lstStyle/>
          <a:p>
            <a:pPr algn="ctr"/>
            <a:r>
              <a:rPr lang="cs-CZ" sz="4000" b="1"/>
              <a:t>ZÁŘÍ</a:t>
            </a:r>
          </a:p>
        </p:txBody>
      </p:sp>
      <p:sp>
        <p:nvSpPr>
          <p:cNvPr id="6147" name="AutoShape 8"/>
          <p:cNvSpPr>
            <a:spLocks noChangeArrowheads="1"/>
          </p:cNvSpPr>
          <p:nvPr/>
        </p:nvSpPr>
        <p:spPr bwMode="auto">
          <a:xfrm>
            <a:off x="3419475" y="2349500"/>
            <a:ext cx="2376488" cy="792163"/>
          </a:xfrm>
          <a:prstGeom prst="roundRect">
            <a:avLst>
              <a:gd name="adj" fmla="val 16667"/>
            </a:avLst>
          </a:prstGeom>
          <a:solidFill>
            <a:srgbClr val="E11D63"/>
          </a:solidFill>
          <a:ln w="9525" algn="ctr">
            <a:solidFill>
              <a:schemeClr val="tx1"/>
            </a:solidFill>
            <a:round/>
            <a:headEnd/>
            <a:tailEnd/>
          </a:ln>
        </p:spPr>
        <p:txBody>
          <a:bodyPr wrap="none" anchor="ctr"/>
          <a:lstStyle/>
          <a:p>
            <a:pPr algn="ctr"/>
            <a:r>
              <a:rPr lang="cs-CZ" sz="4000" b="1"/>
              <a:t>ŘÍJEN</a:t>
            </a:r>
          </a:p>
        </p:txBody>
      </p:sp>
      <p:sp>
        <p:nvSpPr>
          <p:cNvPr id="6148" name="AutoShape 9"/>
          <p:cNvSpPr>
            <a:spLocks noChangeArrowheads="1"/>
          </p:cNvSpPr>
          <p:nvPr/>
        </p:nvSpPr>
        <p:spPr bwMode="auto">
          <a:xfrm>
            <a:off x="6300788" y="2349500"/>
            <a:ext cx="2665412" cy="720725"/>
          </a:xfrm>
          <a:prstGeom prst="roundRect">
            <a:avLst>
              <a:gd name="adj" fmla="val 16667"/>
            </a:avLst>
          </a:prstGeom>
          <a:solidFill>
            <a:srgbClr val="CC99FF"/>
          </a:solidFill>
          <a:ln w="9525" algn="ctr">
            <a:solidFill>
              <a:schemeClr val="tx1"/>
            </a:solidFill>
            <a:round/>
            <a:headEnd/>
            <a:tailEnd/>
          </a:ln>
        </p:spPr>
        <p:txBody>
          <a:bodyPr wrap="none" anchor="ctr"/>
          <a:lstStyle/>
          <a:p>
            <a:pPr algn="ctr"/>
            <a:r>
              <a:rPr lang="cs-CZ" sz="4000" b="1"/>
              <a:t>LISTOPAD</a:t>
            </a:r>
          </a:p>
        </p:txBody>
      </p:sp>
      <p:grpSp>
        <p:nvGrpSpPr>
          <p:cNvPr id="2" name="Skupina 37"/>
          <p:cNvGrpSpPr>
            <a:grpSpLocks/>
          </p:cNvGrpSpPr>
          <p:nvPr/>
        </p:nvGrpSpPr>
        <p:grpSpPr bwMode="auto">
          <a:xfrm>
            <a:off x="6588125" y="188913"/>
            <a:ext cx="1871663" cy="1727200"/>
            <a:chOff x="1331640" y="3356992"/>
            <a:chExt cx="1944216" cy="2016224"/>
          </a:xfrm>
        </p:grpSpPr>
        <p:sp>
          <p:nvSpPr>
            <p:cNvPr id="13" name="Mrak 12"/>
            <p:cNvSpPr/>
            <p:nvPr/>
          </p:nvSpPr>
          <p:spPr>
            <a:xfrm>
              <a:off x="1404198" y="3356992"/>
              <a:ext cx="1871658" cy="1152657"/>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cxnSp>
          <p:nvCxnSpPr>
            <p:cNvPr id="24" name="Přímá spojovací čára 23"/>
            <p:cNvCxnSpPr/>
            <p:nvPr/>
          </p:nvCxnSpPr>
          <p:spPr>
            <a:xfrm flipH="1">
              <a:off x="1475107" y="4509649"/>
              <a:ext cx="216023" cy="214965"/>
            </a:xfrm>
            <a:prstGeom prst="line">
              <a:avLst/>
            </a:prstGeom>
          </p:spPr>
          <p:style>
            <a:lnRef idx="2">
              <a:schemeClr val="accent1"/>
            </a:lnRef>
            <a:fillRef idx="0">
              <a:schemeClr val="accent1"/>
            </a:fillRef>
            <a:effectRef idx="1">
              <a:schemeClr val="accent1"/>
            </a:effectRef>
            <a:fontRef idx="minor">
              <a:schemeClr val="tx1"/>
            </a:fontRef>
          </p:style>
        </p:cxnSp>
        <p:cxnSp>
          <p:nvCxnSpPr>
            <p:cNvPr id="26" name="Přímá spojovací čára 25"/>
            <p:cNvCxnSpPr/>
            <p:nvPr/>
          </p:nvCxnSpPr>
          <p:spPr>
            <a:xfrm flipH="1">
              <a:off x="1331640" y="4796887"/>
              <a:ext cx="216024" cy="216819"/>
            </a:xfrm>
            <a:prstGeom prst="line">
              <a:avLst/>
            </a:prstGeom>
          </p:spPr>
          <p:style>
            <a:lnRef idx="2">
              <a:schemeClr val="accent1"/>
            </a:lnRef>
            <a:fillRef idx="0">
              <a:schemeClr val="accent1"/>
            </a:fillRef>
            <a:effectRef idx="1">
              <a:schemeClr val="accent1"/>
            </a:effectRef>
            <a:fontRef idx="minor">
              <a:schemeClr val="tx1"/>
            </a:fontRef>
          </p:style>
        </p:cxnSp>
        <p:cxnSp>
          <p:nvCxnSpPr>
            <p:cNvPr id="27" name="Přímá spojovací čára 26"/>
            <p:cNvCxnSpPr/>
            <p:nvPr/>
          </p:nvCxnSpPr>
          <p:spPr>
            <a:xfrm flipH="1">
              <a:off x="1907155" y="4581922"/>
              <a:ext cx="216023" cy="214965"/>
            </a:xfrm>
            <a:prstGeom prst="line">
              <a:avLst/>
            </a:prstGeom>
          </p:spPr>
          <p:style>
            <a:lnRef idx="2">
              <a:schemeClr val="accent1"/>
            </a:lnRef>
            <a:fillRef idx="0">
              <a:schemeClr val="accent1"/>
            </a:fillRef>
            <a:effectRef idx="1">
              <a:schemeClr val="accent1"/>
            </a:effectRef>
            <a:fontRef idx="minor">
              <a:schemeClr val="tx1"/>
            </a:fontRef>
          </p:style>
        </p:cxnSp>
        <p:cxnSp>
          <p:nvCxnSpPr>
            <p:cNvPr id="28" name="Přímá spojovací čára 27"/>
            <p:cNvCxnSpPr/>
            <p:nvPr/>
          </p:nvCxnSpPr>
          <p:spPr>
            <a:xfrm flipH="1">
              <a:off x="2195736" y="4652341"/>
              <a:ext cx="216024" cy="216819"/>
            </a:xfrm>
            <a:prstGeom prst="line">
              <a:avLst/>
            </a:prstGeom>
          </p:spPr>
          <p:style>
            <a:lnRef idx="2">
              <a:schemeClr val="accent1"/>
            </a:lnRef>
            <a:fillRef idx="0">
              <a:schemeClr val="accent1"/>
            </a:fillRef>
            <a:effectRef idx="1">
              <a:schemeClr val="accent1"/>
            </a:effectRef>
            <a:fontRef idx="minor">
              <a:schemeClr val="tx1"/>
            </a:fontRef>
          </p:style>
        </p:cxnSp>
        <p:cxnSp>
          <p:nvCxnSpPr>
            <p:cNvPr id="29" name="Přímá spojovací čára 28"/>
            <p:cNvCxnSpPr/>
            <p:nvPr/>
          </p:nvCxnSpPr>
          <p:spPr>
            <a:xfrm flipH="1">
              <a:off x="2555226" y="4509649"/>
              <a:ext cx="216024" cy="214965"/>
            </a:xfrm>
            <a:prstGeom prst="line">
              <a:avLst/>
            </a:prstGeom>
          </p:spPr>
          <p:style>
            <a:lnRef idx="2">
              <a:schemeClr val="accent1"/>
            </a:lnRef>
            <a:fillRef idx="0">
              <a:schemeClr val="accent1"/>
            </a:fillRef>
            <a:effectRef idx="1">
              <a:schemeClr val="accent1"/>
            </a:effectRef>
            <a:fontRef idx="minor">
              <a:schemeClr val="tx1"/>
            </a:fontRef>
          </p:style>
        </p:cxnSp>
        <p:cxnSp>
          <p:nvCxnSpPr>
            <p:cNvPr id="30" name="Přímá spojovací čára 29"/>
            <p:cNvCxnSpPr/>
            <p:nvPr/>
          </p:nvCxnSpPr>
          <p:spPr>
            <a:xfrm flipH="1">
              <a:off x="2268293" y="4869160"/>
              <a:ext cx="216024" cy="216818"/>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Přímá spojovací čára 30"/>
            <p:cNvCxnSpPr/>
            <p:nvPr/>
          </p:nvCxnSpPr>
          <p:spPr>
            <a:xfrm flipH="1">
              <a:off x="1836246" y="4869160"/>
              <a:ext cx="216024" cy="216818"/>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Přímá spojovací čára 31"/>
            <p:cNvCxnSpPr/>
            <p:nvPr/>
          </p:nvCxnSpPr>
          <p:spPr>
            <a:xfrm flipH="1">
              <a:off x="1547664" y="4941432"/>
              <a:ext cx="216023" cy="214965"/>
            </a:xfrm>
            <a:prstGeom prst="line">
              <a:avLst/>
            </a:prstGeom>
          </p:spPr>
          <p:style>
            <a:lnRef idx="2">
              <a:schemeClr val="accent1"/>
            </a:lnRef>
            <a:fillRef idx="0">
              <a:schemeClr val="accent1"/>
            </a:fillRef>
            <a:effectRef idx="1">
              <a:schemeClr val="accent1"/>
            </a:effectRef>
            <a:fontRef idx="minor">
              <a:schemeClr val="tx1"/>
            </a:fontRef>
          </p:style>
        </p:cxnSp>
        <p:cxnSp>
          <p:nvCxnSpPr>
            <p:cNvPr id="33" name="Přímá spojovací čára 32"/>
            <p:cNvCxnSpPr/>
            <p:nvPr/>
          </p:nvCxnSpPr>
          <p:spPr>
            <a:xfrm flipH="1">
              <a:off x="1628467" y="4661608"/>
              <a:ext cx="216024" cy="216818"/>
            </a:xfrm>
            <a:prstGeom prst="line">
              <a:avLst/>
            </a:prstGeom>
          </p:spPr>
          <p:style>
            <a:lnRef idx="2">
              <a:schemeClr val="accent1"/>
            </a:lnRef>
            <a:fillRef idx="0">
              <a:schemeClr val="accent1"/>
            </a:fillRef>
            <a:effectRef idx="1">
              <a:schemeClr val="accent1"/>
            </a:effectRef>
            <a:fontRef idx="minor">
              <a:schemeClr val="tx1"/>
            </a:fontRef>
          </p:style>
        </p:cxnSp>
        <p:cxnSp>
          <p:nvCxnSpPr>
            <p:cNvPr id="34" name="Přímá spojovací čára 33"/>
            <p:cNvCxnSpPr/>
            <p:nvPr/>
          </p:nvCxnSpPr>
          <p:spPr>
            <a:xfrm flipH="1">
              <a:off x="1907155" y="5085978"/>
              <a:ext cx="216023" cy="214965"/>
            </a:xfrm>
            <a:prstGeom prst="line">
              <a:avLst/>
            </a:prstGeom>
          </p:spPr>
          <p:style>
            <a:lnRef idx="2">
              <a:schemeClr val="accent1"/>
            </a:lnRef>
            <a:fillRef idx="0">
              <a:schemeClr val="accent1"/>
            </a:fillRef>
            <a:effectRef idx="1">
              <a:schemeClr val="accent1"/>
            </a:effectRef>
            <a:fontRef idx="minor">
              <a:schemeClr val="tx1"/>
            </a:fontRef>
          </p:style>
        </p:cxnSp>
        <p:cxnSp>
          <p:nvCxnSpPr>
            <p:cNvPr id="35" name="Přímá spojovací čára 34"/>
            <p:cNvCxnSpPr/>
            <p:nvPr/>
          </p:nvCxnSpPr>
          <p:spPr>
            <a:xfrm flipH="1">
              <a:off x="2195736" y="5156397"/>
              <a:ext cx="216024" cy="216819"/>
            </a:xfrm>
            <a:prstGeom prst="line">
              <a:avLst/>
            </a:prstGeom>
          </p:spPr>
          <p:style>
            <a:lnRef idx="2">
              <a:schemeClr val="accent1"/>
            </a:lnRef>
            <a:fillRef idx="0">
              <a:schemeClr val="accent1"/>
            </a:fillRef>
            <a:effectRef idx="1">
              <a:schemeClr val="accent1"/>
            </a:effectRef>
            <a:fontRef idx="minor">
              <a:schemeClr val="tx1"/>
            </a:fontRef>
          </p:style>
        </p:cxnSp>
        <p:cxnSp>
          <p:nvCxnSpPr>
            <p:cNvPr id="36" name="Přímá spojovací čára 35"/>
            <p:cNvCxnSpPr/>
            <p:nvPr/>
          </p:nvCxnSpPr>
          <p:spPr>
            <a:xfrm flipH="1">
              <a:off x="2555226" y="4796887"/>
              <a:ext cx="216024" cy="216819"/>
            </a:xfrm>
            <a:prstGeom prst="line">
              <a:avLst/>
            </a:prstGeom>
          </p:spPr>
          <p:style>
            <a:lnRef idx="2">
              <a:schemeClr val="accent1"/>
            </a:lnRef>
            <a:fillRef idx="0">
              <a:schemeClr val="accent1"/>
            </a:fillRef>
            <a:effectRef idx="1">
              <a:schemeClr val="accent1"/>
            </a:effectRef>
            <a:fontRef idx="minor">
              <a:schemeClr val="tx1"/>
            </a:fontRef>
          </p:style>
        </p:cxnSp>
        <p:cxnSp>
          <p:nvCxnSpPr>
            <p:cNvPr id="37" name="Přímá spojovací čára 36"/>
            <p:cNvCxnSpPr/>
            <p:nvPr/>
          </p:nvCxnSpPr>
          <p:spPr>
            <a:xfrm flipH="1">
              <a:off x="2843808" y="4437376"/>
              <a:ext cx="216023" cy="214965"/>
            </a:xfrm>
            <a:prstGeom prst="line">
              <a:avLst/>
            </a:prstGeom>
          </p:spPr>
          <p:style>
            <a:lnRef idx="2">
              <a:schemeClr val="accent1"/>
            </a:lnRef>
            <a:fillRef idx="0">
              <a:schemeClr val="accent1"/>
            </a:fillRef>
            <a:effectRef idx="1">
              <a:schemeClr val="accent1"/>
            </a:effectRef>
            <a:fontRef idx="minor">
              <a:schemeClr val="tx1"/>
            </a:fontRef>
          </p:style>
        </p:cxnSp>
      </p:grpSp>
      <p:sp>
        <p:nvSpPr>
          <p:cNvPr id="8198" name="Rectangle 28"/>
          <p:cNvSpPr>
            <a:spLocks noChangeArrowheads="1"/>
          </p:cNvSpPr>
          <p:nvPr/>
        </p:nvSpPr>
        <p:spPr bwMode="auto">
          <a:xfrm>
            <a:off x="3059113" y="188913"/>
            <a:ext cx="2881312" cy="1016000"/>
          </a:xfrm>
          <a:prstGeom prst="rect">
            <a:avLst/>
          </a:prstGeom>
          <a:noFill/>
          <a:ln w="9525">
            <a:noFill/>
            <a:miter lim="800000"/>
            <a:headEnd/>
            <a:tailEnd/>
          </a:ln>
        </p:spPr>
        <p:txBody>
          <a:bodyPr>
            <a:spAutoFit/>
          </a:bodyPr>
          <a:lstStyle/>
          <a:p>
            <a:pPr algn="ctr">
              <a:defRPr/>
            </a:pPr>
            <a:r>
              <a:rPr lang="cs-CZ" sz="6000" b="1" dirty="0">
                <a:solidFill>
                  <a:srgbClr val="D60029"/>
                </a:solidFill>
                <a:latin typeface="+mn-lt"/>
                <a:cs typeface="+mn-cs"/>
              </a:rPr>
              <a:t>PODZIM</a:t>
            </a:r>
          </a:p>
        </p:txBody>
      </p:sp>
      <p:pic>
        <p:nvPicPr>
          <p:cNvPr id="6151" name="Picture 30" descr="Zobrazit podrobnosti"/>
          <p:cNvPicPr>
            <a:picLocks noChangeAspect="1" noChangeArrowheads="1"/>
          </p:cNvPicPr>
          <p:nvPr/>
        </p:nvPicPr>
        <p:blipFill>
          <a:blip r:embed="rId2" cstate="print"/>
          <a:srcRect/>
          <a:stretch>
            <a:fillRect/>
          </a:stretch>
        </p:blipFill>
        <p:spPr bwMode="auto">
          <a:xfrm>
            <a:off x="395288" y="3573463"/>
            <a:ext cx="2303462" cy="2663825"/>
          </a:xfrm>
          <a:prstGeom prst="rect">
            <a:avLst/>
          </a:prstGeom>
          <a:noFill/>
          <a:ln w="9525">
            <a:noFill/>
            <a:miter lim="800000"/>
            <a:headEnd/>
            <a:tailEnd/>
          </a:ln>
        </p:spPr>
      </p:pic>
      <p:pic>
        <p:nvPicPr>
          <p:cNvPr id="6152" name="Picture 34" descr="Zobrazit podrobnosti"/>
          <p:cNvPicPr>
            <a:picLocks noChangeAspect="1" noChangeArrowheads="1"/>
          </p:cNvPicPr>
          <p:nvPr/>
        </p:nvPicPr>
        <p:blipFill>
          <a:blip r:embed="rId3" cstate="print"/>
          <a:srcRect/>
          <a:stretch>
            <a:fillRect/>
          </a:stretch>
        </p:blipFill>
        <p:spPr bwMode="auto">
          <a:xfrm>
            <a:off x="3203575" y="3644900"/>
            <a:ext cx="2592388" cy="2592388"/>
          </a:xfrm>
          <a:prstGeom prst="rect">
            <a:avLst/>
          </a:prstGeom>
          <a:noFill/>
          <a:ln w="9525">
            <a:noFill/>
            <a:miter lim="800000"/>
            <a:headEnd/>
            <a:tailEnd/>
          </a:ln>
        </p:spPr>
      </p:pic>
      <p:pic>
        <p:nvPicPr>
          <p:cNvPr id="6153" name="Picture 36" descr="déš&amp;tcaron;,dešt&amp;ecaron;,listí,po&amp;ccaron;así,podzim,p&amp;rcaron;íroda,ro&amp;ccaron;ní období,rostliny,stromy,v&amp;ecaron;trný,v&amp;ecaron;try"/>
          <p:cNvPicPr>
            <a:picLocks noChangeAspect="1" noChangeArrowheads="1"/>
          </p:cNvPicPr>
          <p:nvPr/>
        </p:nvPicPr>
        <p:blipFill>
          <a:blip r:embed="rId4" cstate="print"/>
          <a:srcRect/>
          <a:stretch>
            <a:fillRect/>
          </a:stretch>
        </p:blipFill>
        <p:spPr bwMode="auto">
          <a:xfrm>
            <a:off x="6300788" y="3644900"/>
            <a:ext cx="2592387" cy="2592388"/>
          </a:xfrm>
          <a:prstGeom prst="rect">
            <a:avLst/>
          </a:prstGeom>
          <a:noFill/>
          <a:ln w="9525">
            <a:noFill/>
            <a:miter lim="800000"/>
            <a:headEnd/>
            <a:tailEnd/>
          </a:ln>
        </p:spPr>
      </p:pic>
      <p:grpSp>
        <p:nvGrpSpPr>
          <p:cNvPr id="3" name="Skupina 10"/>
          <p:cNvGrpSpPr>
            <a:grpSpLocks/>
          </p:cNvGrpSpPr>
          <p:nvPr/>
        </p:nvGrpSpPr>
        <p:grpSpPr bwMode="auto">
          <a:xfrm rot="465064">
            <a:off x="371475" y="369888"/>
            <a:ext cx="2406650" cy="1665287"/>
            <a:chOff x="1907704" y="2924944"/>
            <a:chExt cx="2376264" cy="1728192"/>
          </a:xfrm>
        </p:grpSpPr>
        <p:sp>
          <p:nvSpPr>
            <p:cNvPr id="10" name="Mrak 9"/>
            <p:cNvSpPr/>
            <p:nvPr/>
          </p:nvSpPr>
          <p:spPr>
            <a:xfrm>
              <a:off x="2412155" y="2924462"/>
              <a:ext cx="1871543" cy="115158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4" name="Mrak 3"/>
            <p:cNvSpPr/>
            <p:nvPr/>
          </p:nvSpPr>
          <p:spPr>
            <a:xfrm>
              <a:off x="1905364" y="3494099"/>
              <a:ext cx="1871543" cy="1151579"/>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lačítko akce: Vlastní 10">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170" name="Rectangle 37"/>
          <p:cNvSpPr>
            <a:spLocks noGrp="1" noChangeArrowheads="1"/>
          </p:cNvSpPr>
          <p:nvPr>
            <p:ph type="title"/>
          </p:nvPr>
        </p:nvSpPr>
        <p:spPr>
          <a:xfrm>
            <a:off x="1331640" y="260648"/>
            <a:ext cx="5915025" cy="523875"/>
          </a:xfrm>
          <a:noFill/>
        </p:spPr>
        <p:txBody>
          <a:bodyPr wrap="none">
            <a:spAutoFit/>
          </a:bodyPr>
          <a:lstStyle/>
          <a:p>
            <a:pPr>
              <a:spcBef>
                <a:spcPct val="20000"/>
              </a:spcBef>
            </a:pPr>
            <a:r>
              <a:rPr lang="cs-CZ" sz="2800" b="1" dirty="0" smtClean="0"/>
              <a:t>Vyberte měsíce, které patří k podzimu.</a:t>
            </a:r>
            <a:endParaRPr lang="cs-CZ" sz="2800" dirty="0" smtClean="0"/>
          </a:p>
        </p:txBody>
      </p:sp>
      <p:sp>
        <p:nvSpPr>
          <p:cNvPr id="6" name="Obdélník 5"/>
          <p:cNvSpPr/>
          <p:nvPr/>
        </p:nvSpPr>
        <p:spPr>
          <a:xfrm>
            <a:off x="468313" y="981075"/>
            <a:ext cx="8351837" cy="2376488"/>
          </a:xfrm>
          <a:prstGeom prst="rect">
            <a:avLst/>
          </a:prstGeom>
          <a:solidFill>
            <a:srgbClr val="EF85AB"/>
          </a:solidFill>
          <a:ln>
            <a:solidFill>
              <a:srgbClr val="D6002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cs-CZ"/>
          </a:p>
        </p:txBody>
      </p:sp>
      <p:sp>
        <p:nvSpPr>
          <p:cNvPr id="7172" name="Rectangle 28"/>
          <p:cNvSpPr>
            <a:spLocks noChangeArrowheads="1"/>
          </p:cNvSpPr>
          <p:nvPr/>
        </p:nvSpPr>
        <p:spPr bwMode="auto">
          <a:xfrm>
            <a:off x="3203575" y="1052513"/>
            <a:ext cx="2881313" cy="914400"/>
          </a:xfrm>
          <a:prstGeom prst="rect">
            <a:avLst/>
          </a:prstGeom>
          <a:noFill/>
          <a:ln w="9525">
            <a:noFill/>
            <a:miter lim="800000"/>
            <a:headEnd/>
            <a:tailEnd/>
          </a:ln>
        </p:spPr>
        <p:txBody>
          <a:bodyPr>
            <a:spAutoFit/>
          </a:bodyPr>
          <a:lstStyle/>
          <a:p>
            <a:pPr algn="ctr"/>
            <a:r>
              <a:rPr lang="cs-CZ" sz="5400" b="1"/>
              <a:t>PODZIM</a:t>
            </a:r>
          </a:p>
        </p:txBody>
      </p:sp>
      <p:sp>
        <p:nvSpPr>
          <p:cNvPr id="7" name="AutoShape 7"/>
          <p:cNvSpPr>
            <a:spLocks noChangeArrowheads="1"/>
          </p:cNvSpPr>
          <p:nvPr/>
        </p:nvSpPr>
        <p:spPr bwMode="auto">
          <a:xfrm>
            <a:off x="539750" y="5516563"/>
            <a:ext cx="2376488" cy="792162"/>
          </a:xfrm>
          <a:prstGeom prst="roundRect">
            <a:avLst>
              <a:gd name="adj" fmla="val 16667"/>
            </a:avLst>
          </a:prstGeom>
          <a:solidFill>
            <a:srgbClr val="FF2F2F"/>
          </a:solidFill>
          <a:ln w="9525" algn="ctr">
            <a:solidFill>
              <a:schemeClr val="tx1"/>
            </a:solidFill>
            <a:round/>
            <a:headEnd/>
            <a:tailEnd/>
          </a:ln>
        </p:spPr>
        <p:txBody>
          <a:bodyPr wrap="none" anchor="ctr"/>
          <a:lstStyle/>
          <a:p>
            <a:pPr algn="ctr"/>
            <a:r>
              <a:rPr lang="cs-CZ" sz="4000" b="1"/>
              <a:t>ZÁŘÍ</a:t>
            </a:r>
          </a:p>
        </p:txBody>
      </p:sp>
      <p:sp>
        <p:nvSpPr>
          <p:cNvPr id="8" name="AutoShape 8"/>
          <p:cNvSpPr>
            <a:spLocks noChangeArrowheads="1"/>
          </p:cNvSpPr>
          <p:nvPr/>
        </p:nvSpPr>
        <p:spPr bwMode="auto">
          <a:xfrm>
            <a:off x="1835150" y="4221163"/>
            <a:ext cx="2376488" cy="792162"/>
          </a:xfrm>
          <a:prstGeom prst="roundRect">
            <a:avLst>
              <a:gd name="adj" fmla="val 16667"/>
            </a:avLst>
          </a:prstGeom>
          <a:solidFill>
            <a:srgbClr val="E11D63"/>
          </a:solidFill>
          <a:ln w="9525" algn="ctr">
            <a:solidFill>
              <a:schemeClr val="tx1"/>
            </a:solidFill>
            <a:round/>
            <a:headEnd/>
            <a:tailEnd/>
          </a:ln>
        </p:spPr>
        <p:txBody>
          <a:bodyPr wrap="none" anchor="ctr"/>
          <a:lstStyle/>
          <a:p>
            <a:pPr algn="ctr"/>
            <a:r>
              <a:rPr lang="cs-CZ" sz="4000" b="1"/>
              <a:t>ŘÍJEN</a:t>
            </a:r>
          </a:p>
        </p:txBody>
      </p:sp>
      <p:sp>
        <p:nvSpPr>
          <p:cNvPr id="9" name="AutoShape 9"/>
          <p:cNvSpPr>
            <a:spLocks noChangeArrowheads="1"/>
          </p:cNvSpPr>
          <p:nvPr/>
        </p:nvSpPr>
        <p:spPr bwMode="auto">
          <a:xfrm>
            <a:off x="6156325" y="5589588"/>
            <a:ext cx="2665413" cy="720725"/>
          </a:xfrm>
          <a:prstGeom prst="roundRect">
            <a:avLst>
              <a:gd name="adj" fmla="val 16667"/>
            </a:avLst>
          </a:prstGeom>
          <a:solidFill>
            <a:srgbClr val="CC99FF"/>
          </a:solidFill>
          <a:ln w="9525" algn="ctr">
            <a:solidFill>
              <a:schemeClr val="tx1"/>
            </a:solidFill>
            <a:round/>
            <a:headEnd/>
            <a:tailEnd/>
          </a:ln>
        </p:spPr>
        <p:txBody>
          <a:bodyPr wrap="none" anchor="ctr"/>
          <a:lstStyle/>
          <a:p>
            <a:pPr algn="ctr"/>
            <a:r>
              <a:rPr lang="cs-CZ" sz="4000" b="1"/>
              <a:t>LISTOPAD</a:t>
            </a:r>
          </a:p>
        </p:txBody>
      </p:sp>
      <p:sp>
        <p:nvSpPr>
          <p:cNvPr id="7176" name="AutoShape 74">
            <a:hlinkClick r:id="rId2" action="ppaction://hlinksldjump"/>
          </p:cNvPr>
          <p:cNvSpPr>
            <a:spLocks noChangeArrowheads="1"/>
          </p:cNvSpPr>
          <p:nvPr/>
        </p:nvSpPr>
        <p:spPr bwMode="auto">
          <a:xfrm>
            <a:off x="3419475" y="5516563"/>
            <a:ext cx="2376488" cy="792162"/>
          </a:xfrm>
          <a:prstGeom prst="roundRect">
            <a:avLst>
              <a:gd name="adj" fmla="val 16667"/>
            </a:avLst>
          </a:prstGeom>
          <a:solidFill>
            <a:srgbClr val="FFFF00"/>
          </a:solidFill>
          <a:ln w="9525" algn="ctr">
            <a:solidFill>
              <a:schemeClr val="tx1"/>
            </a:solidFill>
            <a:round/>
            <a:headEnd/>
            <a:tailEnd/>
          </a:ln>
        </p:spPr>
        <p:txBody>
          <a:bodyPr wrap="none" anchor="ctr"/>
          <a:lstStyle/>
          <a:p>
            <a:pPr algn="ctr"/>
            <a:r>
              <a:rPr lang="cs-CZ" sz="4000" b="1"/>
              <a:t>KVĚTEN</a:t>
            </a:r>
          </a:p>
        </p:txBody>
      </p:sp>
      <p:sp>
        <p:nvSpPr>
          <p:cNvPr id="7177" name="AutoShape 8">
            <a:hlinkClick r:id="rId2" action="ppaction://hlinksldjump"/>
          </p:cNvPr>
          <p:cNvSpPr>
            <a:spLocks noChangeArrowheads="1"/>
          </p:cNvSpPr>
          <p:nvPr/>
        </p:nvSpPr>
        <p:spPr bwMode="auto">
          <a:xfrm>
            <a:off x="5076825" y="4221163"/>
            <a:ext cx="2376488" cy="792162"/>
          </a:xfrm>
          <a:prstGeom prst="roundRect">
            <a:avLst>
              <a:gd name="adj" fmla="val 16667"/>
            </a:avLst>
          </a:prstGeom>
          <a:solidFill>
            <a:schemeClr val="accent1"/>
          </a:solidFill>
          <a:ln w="9525" algn="ctr">
            <a:solidFill>
              <a:schemeClr val="tx1"/>
            </a:solidFill>
            <a:round/>
            <a:headEnd/>
            <a:tailEnd/>
          </a:ln>
        </p:spPr>
        <p:txBody>
          <a:bodyPr wrap="none" anchor="ctr"/>
          <a:lstStyle/>
          <a:p>
            <a:pPr algn="ctr"/>
            <a:r>
              <a:rPr lang="cs-CZ" sz="4000" b="1"/>
              <a:t>LEDEN</a:t>
            </a:r>
          </a:p>
        </p:txBody>
      </p:sp>
      <p:sp>
        <p:nvSpPr>
          <p:cNvPr id="10" name="Šipka doprava 9"/>
          <p:cNvSpPr/>
          <p:nvPr/>
        </p:nvSpPr>
        <p:spPr>
          <a:xfrm>
            <a:off x="467544" y="332656"/>
            <a:ext cx="792088" cy="360040"/>
          </a:xfrm>
          <a:prstGeom prst="rightArrow">
            <a:avLst/>
          </a:prstGeom>
          <a:solidFill>
            <a:srgbClr val="EF85AB"/>
          </a:solidFill>
          <a:ln>
            <a:solidFill>
              <a:srgbClr val="EF85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p:stCondLst>
                        <p:cond delay="0"/>
                      </p:stCondLst>
                      <p:childTnLst>
                        <p:par>
                          <p:cTn id="4" fill="hold">
                            <p:stCondLst>
                              <p:cond delay="0"/>
                            </p:stCondLst>
                            <p:childTnLst>
                              <p:par>
                                <p:cTn id="5" presetID="64" presetClass="path" presetSubtype="0" accel="50000" decel="50000" fill="hold" grpId="0" nodeType="clickEffect">
                                  <p:stCondLst>
                                    <p:cond delay="0"/>
                                  </p:stCondLst>
                                  <p:childTnLst>
                                    <p:animMotion origin="layout" path="M 4.44444E-6 4.56059E-6 L 0.09861 -0.26735 " pathEditMode="relative" rAng="0" ptsTypes="AA">
                                      <p:cBhvr>
                                        <p:cTn id="6" dur="2000" fill="hold"/>
                                        <p:tgtEl>
                                          <p:spTgt spid="8"/>
                                        </p:tgtEl>
                                        <p:attrNameLst>
                                          <p:attrName>ppt_x</p:attrName>
                                          <p:attrName>ppt_y</p:attrName>
                                        </p:attrNameLst>
                                      </p:cBhvr>
                                      <p:rCtr x="4900" y="-13400"/>
                                    </p:animMotion>
                                  </p:childTnLst>
                                </p:cTn>
                              </p:par>
                            </p:childTnLst>
                          </p:cTn>
                        </p:par>
                      </p:childTnLst>
                    </p:cTn>
                  </p:par>
                </p:childTnLst>
              </p:cTn>
              <p:nextCondLst>
                <p:cond evt="onClick" delay="0">
                  <p:tgtEl>
                    <p:spTgt spid="8"/>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64" presetClass="path" presetSubtype="0" accel="50000" decel="50000" fill="hold" grpId="0" nodeType="clickEffect">
                                  <p:stCondLst>
                                    <p:cond delay="0"/>
                                  </p:stCondLst>
                                  <p:childTnLst>
                                    <p:animMotion origin="layout" path="M 1.11111E-6 4.07031E-7 L 0.00399 -0.5821 " pathEditMode="relative" rAng="0" ptsTypes="AA">
                                      <p:cBhvr>
                                        <p:cTn id="11" dur="2000" fill="hold"/>
                                        <p:tgtEl>
                                          <p:spTgt spid="7"/>
                                        </p:tgtEl>
                                        <p:attrNameLst>
                                          <p:attrName>ppt_x</p:attrName>
                                          <p:attrName>ppt_y</p:attrName>
                                        </p:attrNameLst>
                                      </p:cBhvr>
                                      <p:rCtr x="200" y="-29100"/>
                                    </p:animMotion>
                                  </p:childTnLst>
                                </p:cTn>
                              </p:par>
                            </p:childTnLst>
                          </p:cTn>
                        </p:par>
                      </p:childTnLst>
                    </p:cTn>
                  </p:par>
                </p:childTnLst>
              </p:cTn>
              <p:nextCondLst>
                <p:cond evt="onClick" delay="0">
                  <p:tgtEl>
                    <p:spTgt spid="7"/>
                  </p:tgtEl>
                </p:cond>
              </p:nextCondLst>
            </p:seq>
            <p:seq concurrent="1" nextAc="seek">
              <p:cTn id="12" restart="whenNotActive" fill="hold" evtFilter="cancelBubble" nodeType="interactiveSeq">
                <p:stCondLst>
                  <p:cond evt="onClick" delay="0">
                    <p:tgtEl>
                      <p:spTgt spid="9"/>
                    </p:tgtEl>
                  </p:cond>
                </p:stCondLst>
                <p:endSync evt="end" delay="0">
                  <p:rtn val="all"/>
                </p:endSync>
                <p:childTnLst>
                  <p:par>
                    <p:cTn id="13" fill="hold">
                      <p:stCondLst>
                        <p:cond delay="0"/>
                      </p:stCondLst>
                      <p:childTnLst>
                        <p:par>
                          <p:cTn id="14" fill="hold">
                            <p:stCondLst>
                              <p:cond delay="0"/>
                            </p:stCondLst>
                            <p:childTnLst>
                              <p:par>
                                <p:cTn id="15" presetID="64" presetClass="path" presetSubtype="0" accel="50000" decel="50000" fill="hold" grpId="0" nodeType="clickEffect">
                                  <p:stCondLst>
                                    <p:cond delay="0"/>
                                  </p:stCondLst>
                                  <p:childTnLst>
                                    <p:animMotion origin="layout" path="M -3.61111E-6 -9.25069E-9 L -0.0276 -0.48265 " pathEditMode="relative" rAng="0" ptsTypes="AA">
                                      <p:cBhvr>
                                        <p:cTn id="16" dur="2000" fill="hold"/>
                                        <p:tgtEl>
                                          <p:spTgt spid="9"/>
                                        </p:tgtEl>
                                        <p:attrNameLst>
                                          <p:attrName>ppt_x</p:attrName>
                                          <p:attrName>ppt_y</p:attrName>
                                        </p:attrNameLst>
                                      </p:cBhvr>
                                      <p:rCtr x="-1400" y="-24100"/>
                                    </p:animMotion>
                                  </p:childTnLst>
                                </p:cTn>
                              </p:par>
                            </p:childTnLst>
                          </p:cTn>
                        </p:par>
                      </p:childTnLst>
                    </p:cTn>
                  </p:par>
                </p:childTnLst>
              </p:cTn>
              <p:nextCondLst>
                <p:cond evt="onClick" delay="0">
                  <p:tgtEl>
                    <p:spTgt spid="9"/>
                  </p:tgtEl>
                </p:cond>
              </p:nextCondLst>
            </p:seq>
          </p:childTnLst>
        </p:cTn>
      </p:par>
    </p:tnLst>
    <p:bldLst>
      <p:bldP spid="7" grpId="0" animBg="1"/>
      <p:bldP spid="8" grpId="0" animBg="1"/>
      <p:bldP spid="9"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lačítko akce: Vlastní 13">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8194" name="Picture 6" descr="Zobrazit podrobnosti"/>
          <p:cNvPicPr>
            <a:picLocks noChangeAspect="1" noChangeArrowheads="1"/>
          </p:cNvPicPr>
          <p:nvPr/>
        </p:nvPicPr>
        <p:blipFill>
          <a:blip r:embed="rId2" cstate="print"/>
          <a:srcRect/>
          <a:stretch>
            <a:fillRect/>
          </a:stretch>
        </p:blipFill>
        <p:spPr bwMode="auto">
          <a:xfrm rot="865465">
            <a:off x="6786563" y="1468438"/>
            <a:ext cx="1828800" cy="1828800"/>
          </a:xfrm>
          <a:prstGeom prst="rect">
            <a:avLst/>
          </a:prstGeom>
          <a:noFill/>
          <a:ln w="9525">
            <a:noFill/>
            <a:miter lim="800000"/>
            <a:headEnd/>
            <a:tailEnd/>
          </a:ln>
        </p:spPr>
      </p:pic>
      <p:pic>
        <p:nvPicPr>
          <p:cNvPr id="8195" name="Picture 2" descr="Zobrazit podrobnosti"/>
          <p:cNvPicPr>
            <a:picLocks noChangeAspect="1" noChangeArrowheads="1"/>
          </p:cNvPicPr>
          <p:nvPr/>
        </p:nvPicPr>
        <p:blipFill>
          <a:blip r:embed="rId3" cstate="print"/>
          <a:srcRect/>
          <a:stretch>
            <a:fillRect/>
          </a:stretch>
        </p:blipFill>
        <p:spPr bwMode="auto">
          <a:xfrm rot="-1009387">
            <a:off x="404813" y="1566863"/>
            <a:ext cx="1828800" cy="1828800"/>
          </a:xfrm>
          <a:prstGeom prst="rect">
            <a:avLst/>
          </a:prstGeom>
          <a:noFill/>
          <a:ln w="9525">
            <a:noFill/>
            <a:miter lim="800000"/>
            <a:headEnd/>
            <a:tailEnd/>
          </a:ln>
        </p:spPr>
      </p:pic>
      <p:sp>
        <p:nvSpPr>
          <p:cNvPr id="8196" name="Nadpis 1"/>
          <p:cNvSpPr>
            <a:spLocks noGrp="1"/>
          </p:cNvSpPr>
          <p:nvPr>
            <p:ph type="title"/>
          </p:nvPr>
        </p:nvSpPr>
        <p:spPr>
          <a:xfrm>
            <a:off x="457200" y="188640"/>
            <a:ext cx="8229600" cy="792088"/>
          </a:xfrm>
          <a:gradFill flip="none" rotWithShape="1">
            <a:gsLst>
              <a:gs pos="0">
                <a:srgbClr val="D6B19C">
                  <a:alpha val="0"/>
                </a:srgbClr>
              </a:gs>
              <a:gs pos="30000">
                <a:srgbClr val="D49E6C"/>
              </a:gs>
              <a:gs pos="70000">
                <a:srgbClr val="A65528"/>
              </a:gs>
              <a:gs pos="100000">
                <a:srgbClr val="663012"/>
              </a:gs>
            </a:gsLst>
            <a:lin ang="8100000" scaled="1"/>
            <a:tileRect/>
          </a:gradFill>
        </p:spPr>
        <p:txBody>
          <a:bodyPr/>
          <a:lstStyle/>
          <a:p>
            <a:r>
              <a:rPr lang="cs-CZ" b="1" dirty="0" smtClean="0"/>
              <a:t>PODZIM NA ZAHRADĚ</a:t>
            </a:r>
          </a:p>
        </p:txBody>
      </p:sp>
      <p:sp>
        <p:nvSpPr>
          <p:cNvPr id="8197" name="Zástupný symbol pro obsah 2"/>
          <p:cNvSpPr>
            <a:spLocks noGrp="1"/>
          </p:cNvSpPr>
          <p:nvPr>
            <p:ph idx="1"/>
          </p:nvPr>
        </p:nvSpPr>
        <p:spPr>
          <a:xfrm>
            <a:off x="323850" y="981075"/>
            <a:ext cx="8229600" cy="503238"/>
          </a:xfrm>
        </p:spPr>
        <p:txBody>
          <a:bodyPr/>
          <a:lstStyle/>
          <a:p>
            <a:pPr>
              <a:buFont typeface="Arial" charset="0"/>
              <a:buNone/>
            </a:pPr>
            <a:r>
              <a:rPr lang="cs-CZ" sz="2400" b="1" dirty="0" smtClean="0"/>
              <a:t>Prohlédněte si zeleninu, kterou sklízíme na podzim.</a:t>
            </a:r>
          </a:p>
        </p:txBody>
      </p:sp>
      <p:sp>
        <p:nvSpPr>
          <p:cNvPr id="32" name="AutoShape 8">
            <a:hlinkClick r:id="rId4" action="ppaction://hlinksldjump"/>
          </p:cNvPr>
          <p:cNvSpPr>
            <a:spLocks noChangeArrowheads="1"/>
          </p:cNvSpPr>
          <p:nvPr/>
        </p:nvSpPr>
        <p:spPr bwMode="auto">
          <a:xfrm>
            <a:off x="323850" y="3429000"/>
            <a:ext cx="1873250" cy="576263"/>
          </a:xfrm>
          <a:prstGeom prst="roundRect">
            <a:avLst>
              <a:gd name="adj" fmla="val 16667"/>
            </a:avLst>
          </a:prstGeom>
          <a:solidFill>
            <a:schemeClr val="bg1"/>
          </a:solidFill>
          <a:ln w="9525" algn="ctr">
            <a:solidFill>
              <a:schemeClr val="tx1"/>
            </a:solidFill>
            <a:round/>
            <a:headEnd/>
            <a:tailEnd/>
          </a:ln>
        </p:spPr>
        <p:txBody>
          <a:bodyPr wrap="none" anchor="ctr"/>
          <a:lstStyle/>
          <a:p>
            <a:pPr algn="ctr">
              <a:defRPr/>
            </a:pPr>
            <a:r>
              <a:rPr lang="cs-CZ" sz="2400" b="1" dirty="0">
                <a:latin typeface="+mn-lt"/>
                <a:cs typeface="+mn-cs"/>
              </a:rPr>
              <a:t>MRKEV</a:t>
            </a:r>
          </a:p>
        </p:txBody>
      </p:sp>
      <p:sp>
        <p:nvSpPr>
          <p:cNvPr id="33" name="AutoShape 8">
            <a:hlinkClick r:id="rId4" action="ppaction://hlinksldjump"/>
          </p:cNvPr>
          <p:cNvSpPr>
            <a:spLocks noChangeArrowheads="1"/>
          </p:cNvSpPr>
          <p:nvPr/>
        </p:nvSpPr>
        <p:spPr bwMode="auto">
          <a:xfrm>
            <a:off x="3492500" y="3429000"/>
            <a:ext cx="1871663" cy="574675"/>
          </a:xfrm>
          <a:prstGeom prst="roundRect">
            <a:avLst>
              <a:gd name="adj" fmla="val 16667"/>
            </a:avLst>
          </a:prstGeom>
          <a:solidFill>
            <a:schemeClr val="bg1"/>
          </a:solidFill>
          <a:ln w="9525" algn="ctr">
            <a:solidFill>
              <a:schemeClr val="tx1"/>
            </a:solidFill>
            <a:round/>
            <a:headEnd/>
            <a:tailEnd/>
          </a:ln>
        </p:spPr>
        <p:txBody>
          <a:bodyPr wrap="none" anchor="ctr"/>
          <a:lstStyle/>
          <a:p>
            <a:pPr algn="ctr">
              <a:defRPr/>
            </a:pPr>
            <a:r>
              <a:rPr lang="cs-CZ" sz="2400" b="1" dirty="0">
                <a:latin typeface="+mn-lt"/>
                <a:cs typeface="+mn-cs"/>
              </a:rPr>
              <a:t>CIBULE</a:t>
            </a:r>
          </a:p>
        </p:txBody>
      </p:sp>
      <p:sp>
        <p:nvSpPr>
          <p:cNvPr id="34" name="AutoShape 8">
            <a:hlinkClick r:id="rId4" action="ppaction://hlinksldjump"/>
          </p:cNvPr>
          <p:cNvSpPr>
            <a:spLocks noChangeArrowheads="1"/>
          </p:cNvSpPr>
          <p:nvPr/>
        </p:nvSpPr>
        <p:spPr bwMode="auto">
          <a:xfrm>
            <a:off x="6588125" y="3429000"/>
            <a:ext cx="1871663" cy="576263"/>
          </a:xfrm>
          <a:prstGeom prst="roundRect">
            <a:avLst>
              <a:gd name="adj" fmla="val 16667"/>
            </a:avLst>
          </a:prstGeom>
          <a:solidFill>
            <a:schemeClr val="bg1"/>
          </a:solidFill>
          <a:ln w="9525" algn="ctr">
            <a:solidFill>
              <a:schemeClr val="tx1"/>
            </a:solidFill>
            <a:round/>
            <a:headEnd/>
            <a:tailEnd/>
          </a:ln>
        </p:spPr>
        <p:txBody>
          <a:bodyPr wrap="none" anchor="ctr"/>
          <a:lstStyle/>
          <a:p>
            <a:pPr algn="ctr">
              <a:defRPr/>
            </a:pPr>
            <a:r>
              <a:rPr lang="cs-CZ" sz="2400" b="1" dirty="0">
                <a:latin typeface="+mn-lt"/>
                <a:cs typeface="+mn-cs"/>
              </a:rPr>
              <a:t>ŘEPA</a:t>
            </a:r>
          </a:p>
        </p:txBody>
      </p:sp>
      <p:sp>
        <p:nvSpPr>
          <p:cNvPr id="35" name="AutoShape 8">
            <a:hlinkClick r:id="rId4" action="ppaction://hlinksldjump"/>
          </p:cNvPr>
          <p:cNvSpPr>
            <a:spLocks noChangeArrowheads="1"/>
          </p:cNvSpPr>
          <p:nvPr/>
        </p:nvSpPr>
        <p:spPr bwMode="auto">
          <a:xfrm>
            <a:off x="1476375" y="6021388"/>
            <a:ext cx="1871663" cy="576262"/>
          </a:xfrm>
          <a:prstGeom prst="roundRect">
            <a:avLst>
              <a:gd name="adj" fmla="val 16667"/>
            </a:avLst>
          </a:prstGeom>
          <a:solidFill>
            <a:schemeClr val="bg1"/>
          </a:solidFill>
          <a:ln w="9525" algn="ctr">
            <a:solidFill>
              <a:schemeClr val="tx1"/>
            </a:solidFill>
            <a:round/>
            <a:headEnd/>
            <a:tailEnd/>
          </a:ln>
        </p:spPr>
        <p:txBody>
          <a:bodyPr wrap="none" anchor="ctr"/>
          <a:lstStyle/>
          <a:p>
            <a:pPr algn="ctr">
              <a:defRPr/>
            </a:pPr>
            <a:r>
              <a:rPr lang="cs-CZ" sz="2400" b="1" dirty="0">
                <a:latin typeface="+mn-lt"/>
                <a:cs typeface="+mn-cs"/>
              </a:rPr>
              <a:t>RAJČATA</a:t>
            </a:r>
          </a:p>
        </p:txBody>
      </p:sp>
      <p:sp>
        <p:nvSpPr>
          <p:cNvPr id="36" name="AutoShape 8">
            <a:hlinkClick r:id="rId4" action="ppaction://hlinksldjump"/>
          </p:cNvPr>
          <p:cNvSpPr>
            <a:spLocks noChangeArrowheads="1"/>
          </p:cNvSpPr>
          <p:nvPr/>
        </p:nvSpPr>
        <p:spPr bwMode="auto">
          <a:xfrm>
            <a:off x="4859338" y="6092825"/>
            <a:ext cx="1873250" cy="576263"/>
          </a:xfrm>
          <a:prstGeom prst="roundRect">
            <a:avLst>
              <a:gd name="adj" fmla="val 16667"/>
            </a:avLst>
          </a:prstGeom>
          <a:solidFill>
            <a:schemeClr val="bg1"/>
          </a:solidFill>
          <a:ln w="9525" algn="ctr">
            <a:solidFill>
              <a:schemeClr val="tx1"/>
            </a:solidFill>
            <a:round/>
            <a:headEnd/>
            <a:tailEnd/>
          </a:ln>
        </p:spPr>
        <p:txBody>
          <a:bodyPr wrap="none" anchor="ctr"/>
          <a:lstStyle/>
          <a:p>
            <a:pPr algn="ctr">
              <a:defRPr/>
            </a:pPr>
            <a:r>
              <a:rPr lang="cs-CZ" sz="2400" b="1" dirty="0">
                <a:latin typeface="+mn-lt"/>
                <a:cs typeface="+mn-cs"/>
              </a:rPr>
              <a:t>BRAMBORY</a:t>
            </a:r>
          </a:p>
        </p:txBody>
      </p:sp>
      <p:pic>
        <p:nvPicPr>
          <p:cNvPr id="8203" name="Picture 4" descr="Zobrazit podrobnosti"/>
          <p:cNvPicPr>
            <a:picLocks noChangeAspect="1" noChangeArrowheads="1"/>
          </p:cNvPicPr>
          <p:nvPr/>
        </p:nvPicPr>
        <p:blipFill>
          <a:blip r:embed="rId5" cstate="print"/>
          <a:srcRect/>
          <a:stretch>
            <a:fillRect/>
          </a:stretch>
        </p:blipFill>
        <p:spPr bwMode="auto">
          <a:xfrm>
            <a:off x="3563938" y="1557338"/>
            <a:ext cx="1828800" cy="1828800"/>
          </a:xfrm>
          <a:prstGeom prst="rect">
            <a:avLst/>
          </a:prstGeom>
          <a:noFill/>
          <a:ln w="9525">
            <a:noFill/>
            <a:miter lim="800000"/>
            <a:headEnd/>
            <a:tailEnd/>
          </a:ln>
        </p:spPr>
      </p:pic>
      <p:pic>
        <p:nvPicPr>
          <p:cNvPr id="8204" name="Picture 8" descr="Zobrazit podrobnosti"/>
          <p:cNvPicPr>
            <a:picLocks noChangeAspect="1" noChangeArrowheads="1"/>
          </p:cNvPicPr>
          <p:nvPr/>
        </p:nvPicPr>
        <p:blipFill>
          <a:blip r:embed="rId6" cstate="print"/>
          <a:srcRect/>
          <a:stretch>
            <a:fillRect/>
          </a:stretch>
        </p:blipFill>
        <p:spPr bwMode="auto">
          <a:xfrm>
            <a:off x="1476375" y="4149725"/>
            <a:ext cx="1828800" cy="1828800"/>
          </a:xfrm>
          <a:prstGeom prst="rect">
            <a:avLst/>
          </a:prstGeom>
          <a:noFill/>
          <a:ln w="9525">
            <a:noFill/>
            <a:miter lim="800000"/>
            <a:headEnd/>
            <a:tailEnd/>
          </a:ln>
        </p:spPr>
      </p:pic>
      <p:pic>
        <p:nvPicPr>
          <p:cNvPr id="8205" name="Picture 10" descr="Zobrazit podrobnosti"/>
          <p:cNvPicPr>
            <a:picLocks noChangeAspect="1" noChangeArrowheads="1"/>
          </p:cNvPicPr>
          <p:nvPr/>
        </p:nvPicPr>
        <p:blipFill>
          <a:blip r:embed="rId7" cstate="print"/>
          <a:srcRect b="13376"/>
          <a:stretch>
            <a:fillRect/>
          </a:stretch>
        </p:blipFill>
        <p:spPr bwMode="auto">
          <a:xfrm>
            <a:off x="4932363" y="4508500"/>
            <a:ext cx="1828800" cy="15843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lačítko akce: Vlastní 23">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4" name="Zástupný symbol pro obsah 2"/>
          <p:cNvSpPr txBox="1">
            <a:spLocks/>
          </p:cNvSpPr>
          <p:nvPr/>
        </p:nvSpPr>
        <p:spPr>
          <a:xfrm>
            <a:off x="1403648" y="188640"/>
            <a:ext cx="6337300" cy="360362"/>
          </a:xfrm>
          <a:prstGeom prst="rect">
            <a:avLst/>
          </a:prstGeom>
        </p:spPr>
        <p:txBody>
          <a:bodyPr>
            <a:normAutofit fontScale="85000" lnSpcReduction="20000"/>
          </a:bodyPr>
          <a:lstStyle/>
          <a:p>
            <a:pPr marL="342900" indent="-342900" fontAlgn="auto">
              <a:spcBef>
                <a:spcPct val="20000"/>
              </a:spcBef>
              <a:spcAft>
                <a:spcPts val="0"/>
              </a:spcAft>
              <a:defRPr/>
            </a:pPr>
            <a:r>
              <a:rPr lang="pl-PL" sz="2300" b="1" dirty="0">
                <a:latin typeface="+mn-lt"/>
                <a:cs typeface="+mn-cs"/>
              </a:rPr>
              <a:t>Spojte čarou stejné obrázky a utvořte správné dvojice.</a:t>
            </a:r>
            <a:endParaRPr lang="cs-CZ" sz="2300" b="1" dirty="0">
              <a:latin typeface="+mn-lt"/>
              <a:cs typeface="+mn-cs"/>
            </a:endParaRPr>
          </a:p>
        </p:txBody>
      </p:sp>
      <p:grpSp>
        <p:nvGrpSpPr>
          <p:cNvPr id="2" name="Skupina 18"/>
          <p:cNvGrpSpPr>
            <a:grpSpLocks/>
          </p:cNvGrpSpPr>
          <p:nvPr/>
        </p:nvGrpSpPr>
        <p:grpSpPr bwMode="auto">
          <a:xfrm>
            <a:off x="323528" y="692696"/>
            <a:ext cx="2160587" cy="5905500"/>
            <a:chOff x="323850" y="692150"/>
            <a:chExt cx="2160588" cy="5905500"/>
          </a:xfrm>
        </p:grpSpPr>
        <p:grpSp>
          <p:nvGrpSpPr>
            <p:cNvPr id="3" name="Skupina 17"/>
            <p:cNvGrpSpPr>
              <a:grpSpLocks/>
            </p:cNvGrpSpPr>
            <p:nvPr/>
          </p:nvGrpSpPr>
          <p:grpSpPr bwMode="auto">
            <a:xfrm>
              <a:off x="323850" y="692150"/>
              <a:ext cx="2160588" cy="5905500"/>
              <a:chOff x="323528" y="260648"/>
              <a:chExt cx="1872208" cy="6336704"/>
            </a:xfrm>
          </p:grpSpPr>
          <p:sp>
            <p:nvSpPr>
              <p:cNvPr id="5" name="Obdélník 4"/>
              <p:cNvSpPr/>
              <p:nvPr/>
            </p:nvSpPr>
            <p:spPr>
              <a:xfrm>
                <a:off x="323528" y="3429000"/>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6" name="Obdélník 5"/>
              <p:cNvSpPr/>
              <p:nvPr/>
            </p:nvSpPr>
            <p:spPr>
              <a:xfrm>
                <a:off x="323528" y="260648"/>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7" name="Obdélník 6"/>
              <p:cNvSpPr/>
              <p:nvPr/>
            </p:nvSpPr>
            <p:spPr>
              <a:xfrm>
                <a:off x="323528" y="5013176"/>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8" name="Obdélník 7"/>
              <p:cNvSpPr/>
              <p:nvPr/>
            </p:nvSpPr>
            <p:spPr>
              <a:xfrm>
                <a:off x="323528" y="1844824"/>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pic>
          <p:nvPicPr>
            <p:cNvPr id="9231" name="Picture 2" descr="Zobrazit podrobnosti"/>
            <p:cNvPicPr>
              <a:picLocks noChangeAspect="1" noChangeArrowheads="1"/>
            </p:cNvPicPr>
            <p:nvPr/>
          </p:nvPicPr>
          <p:blipFill>
            <a:blip r:embed="rId2" cstate="print"/>
            <a:srcRect/>
            <a:stretch>
              <a:fillRect/>
            </a:stretch>
          </p:blipFill>
          <p:spPr bwMode="auto">
            <a:xfrm rot="-1009387">
              <a:off x="825873" y="835000"/>
              <a:ext cx="1154033" cy="1154033"/>
            </a:xfrm>
            <a:prstGeom prst="rect">
              <a:avLst/>
            </a:prstGeom>
            <a:noFill/>
            <a:ln w="9525">
              <a:noFill/>
              <a:miter lim="800000"/>
              <a:headEnd/>
              <a:tailEnd/>
            </a:ln>
          </p:spPr>
        </p:pic>
        <p:pic>
          <p:nvPicPr>
            <p:cNvPr id="9232" name="Picture 6" descr="Zobrazit podrobnosti"/>
            <p:cNvPicPr>
              <a:picLocks noChangeAspect="1" noChangeArrowheads="1"/>
            </p:cNvPicPr>
            <p:nvPr/>
          </p:nvPicPr>
          <p:blipFill>
            <a:blip r:embed="rId3" cstate="print"/>
            <a:srcRect/>
            <a:stretch>
              <a:fillRect/>
            </a:stretch>
          </p:blipFill>
          <p:spPr bwMode="auto">
            <a:xfrm rot="865465">
              <a:off x="809565" y="5263362"/>
              <a:ext cx="1158178" cy="1158178"/>
            </a:xfrm>
            <a:prstGeom prst="rect">
              <a:avLst/>
            </a:prstGeom>
            <a:noFill/>
            <a:ln w="9525">
              <a:noFill/>
              <a:miter lim="800000"/>
              <a:headEnd/>
              <a:tailEnd/>
            </a:ln>
          </p:spPr>
        </p:pic>
        <p:pic>
          <p:nvPicPr>
            <p:cNvPr id="9233" name="Picture 4" descr="Zobrazit podrobnosti"/>
            <p:cNvPicPr>
              <a:picLocks noChangeAspect="1" noChangeArrowheads="1"/>
            </p:cNvPicPr>
            <p:nvPr/>
          </p:nvPicPr>
          <p:blipFill>
            <a:blip r:embed="rId4" cstate="print"/>
            <a:srcRect/>
            <a:stretch>
              <a:fillRect/>
            </a:stretch>
          </p:blipFill>
          <p:spPr bwMode="auto">
            <a:xfrm>
              <a:off x="755576" y="3717032"/>
              <a:ext cx="1296144" cy="1296144"/>
            </a:xfrm>
            <a:prstGeom prst="rect">
              <a:avLst/>
            </a:prstGeom>
            <a:noFill/>
            <a:ln w="9525">
              <a:noFill/>
              <a:miter lim="800000"/>
              <a:headEnd/>
              <a:tailEnd/>
            </a:ln>
          </p:spPr>
        </p:pic>
        <p:pic>
          <p:nvPicPr>
            <p:cNvPr id="9234" name="Picture 10" descr="Zobrazit podrobnosti"/>
            <p:cNvPicPr>
              <a:picLocks noChangeAspect="1" noChangeArrowheads="1"/>
            </p:cNvPicPr>
            <p:nvPr/>
          </p:nvPicPr>
          <p:blipFill>
            <a:blip r:embed="rId5" cstate="print"/>
            <a:srcRect b="13376"/>
            <a:stretch>
              <a:fillRect/>
            </a:stretch>
          </p:blipFill>
          <p:spPr bwMode="auto">
            <a:xfrm>
              <a:off x="611560" y="2276872"/>
              <a:ext cx="1512168" cy="1309897"/>
            </a:xfrm>
            <a:prstGeom prst="rect">
              <a:avLst/>
            </a:prstGeom>
            <a:noFill/>
            <a:ln w="9525">
              <a:noFill/>
              <a:miter lim="800000"/>
              <a:headEnd/>
              <a:tailEnd/>
            </a:ln>
          </p:spPr>
        </p:pic>
      </p:grpSp>
      <p:grpSp>
        <p:nvGrpSpPr>
          <p:cNvPr id="4" name="Skupina 19"/>
          <p:cNvGrpSpPr>
            <a:grpSpLocks/>
          </p:cNvGrpSpPr>
          <p:nvPr/>
        </p:nvGrpSpPr>
        <p:grpSpPr bwMode="auto">
          <a:xfrm>
            <a:off x="6011863" y="692150"/>
            <a:ext cx="2160587" cy="5905500"/>
            <a:chOff x="323850" y="692150"/>
            <a:chExt cx="2160588" cy="5905500"/>
          </a:xfrm>
        </p:grpSpPr>
        <p:grpSp>
          <p:nvGrpSpPr>
            <p:cNvPr id="9" name="Skupina 17"/>
            <p:cNvGrpSpPr>
              <a:grpSpLocks/>
            </p:cNvGrpSpPr>
            <p:nvPr/>
          </p:nvGrpSpPr>
          <p:grpSpPr bwMode="auto">
            <a:xfrm>
              <a:off x="323850" y="692150"/>
              <a:ext cx="2160588" cy="5905500"/>
              <a:chOff x="323528" y="260648"/>
              <a:chExt cx="1872208" cy="6336704"/>
            </a:xfrm>
          </p:grpSpPr>
          <p:sp>
            <p:nvSpPr>
              <p:cNvPr id="26" name="Obdélník 25"/>
              <p:cNvSpPr/>
              <p:nvPr/>
            </p:nvSpPr>
            <p:spPr>
              <a:xfrm>
                <a:off x="323528" y="3429000"/>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7" name="Obdélník 26"/>
              <p:cNvSpPr/>
              <p:nvPr/>
            </p:nvSpPr>
            <p:spPr>
              <a:xfrm>
                <a:off x="323528" y="260648"/>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8" name="Obdélník 27"/>
              <p:cNvSpPr/>
              <p:nvPr/>
            </p:nvSpPr>
            <p:spPr>
              <a:xfrm>
                <a:off x="323528" y="5013176"/>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sp>
            <p:nvSpPr>
              <p:cNvPr id="29" name="Obdélník 28"/>
              <p:cNvSpPr/>
              <p:nvPr/>
            </p:nvSpPr>
            <p:spPr>
              <a:xfrm>
                <a:off x="323528" y="1844824"/>
                <a:ext cx="1872208" cy="1584176"/>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cs-CZ"/>
              </a:p>
            </p:txBody>
          </p:sp>
        </p:grpSp>
        <p:pic>
          <p:nvPicPr>
            <p:cNvPr id="9222" name="Picture 2" descr="Zobrazit podrobnosti"/>
            <p:cNvPicPr>
              <a:picLocks noChangeAspect="1" noChangeArrowheads="1"/>
            </p:cNvPicPr>
            <p:nvPr/>
          </p:nvPicPr>
          <p:blipFill>
            <a:blip r:embed="rId2" cstate="print"/>
            <a:srcRect/>
            <a:stretch>
              <a:fillRect/>
            </a:stretch>
          </p:blipFill>
          <p:spPr bwMode="auto">
            <a:xfrm rot="-1009387">
              <a:off x="977020" y="3832824"/>
              <a:ext cx="1113046" cy="1113046"/>
            </a:xfrm>
            <a:prstGeom prst="rect">
              <a:avLst/>
            </a:prstGeom>
            <a:noFill/>
            <a:ln w="9525">
              <a:noFill/>
              <a:miter lim="800000"/>
              <a:headEnd/>
              <a:tailEnd/>
            </a:ln>
          </p:spPr>
        </p:pic>
        <p:pic>
          <p:nvPicPr>
            <p:cNvPr id="9223" name="Picture 6" descr="Zobrazit podrobnosti"/>
            <p:cNvPicPr>
              <a:picLocks noChangeAspect="1" noChangeArrowheads="1"/>
            </p:cNvPicPr>
            <p:nvPr/>
          </p:nvPicPr>
          <p:blipFill>
            <a:blip r:embed="rId3" cstate="print"/>
            <a:srcRect/>
            <a:stretch>
              <a:fillRect/>
            </a:stretch>
          </p:blipFill>
          <p:spPr bwMode="auto">
            <a:xfrm rot="865465">
              <a:off x="891526" y="2394856"/>
              <a:ext cx="1089535" cy="1089535"/>
            </a:xfrm>
            <a:prstGeom prst="rect">
              <a:avLst/>
            </a:prstGeom>
            <a:noFill/>
            <a:ln w="9525">
              <a:noFill/>
              <a:miter lim="800000"/>
              <a:headEnd/>
              <a:tailEnd/>
            </a:ln>
          </p:spPr>
        </p:pic>
        <p:pic>
          <p:nvPicPr>
            <p:cNvPr id="9224" name="Picture 4" descr="Zobrazit podrobnosti"/>
            <p:cNvPicPr>
              <a:picLocks noChangeAspect="1" noChangeArrowheads="1"/>
            </p:cNvPicPr>
            <p:nvPr/>
          </p:nvPicPr>
          <p:blipFill>
            <a:blip r:embed="rId4" cstate="print"/>
            <a:srcRect/>
            <a:stretch>
              <a:fillRect/>
            </a:stretch>
          </p:blipFill>
          <p:spPr bwMode="auto">
            <a:xfrm>
              <a:off x="827906" y="764158"/>
              <a:ext cx="1296144" cy="1296144"/>
            </a:xfrm>
            <a:prstGeom prst="rect">
              <a:avLst/>
            </a:prstGeom>
            <a:noFill/>
            <a:ln w="9525">
              <a:noFill/>
              <a:miter lim="800000"/>
              <a:headEnd/>
              <a:tailEnd/>
            </a:ln>
          </p:spPr>
        </p:pic>
        <p:pic>
          <p:nvPicPr>
            <p:cNvPr id="9225" name="Picture 10" descr="Zobrazit podrobnosti"/>
            <p:cNvPicPr>
              <a:picLocks noChangeAspect="1" noChangeArrowheads="1"/>
            </p:cNvPicPr>
            <p:nvPr/>
          </p:nvPicPr>
          <p:blipFill>
            <a:blip r:embed="rId5" cstate="print"/>
            <a:srcRect b="13376"/>
            <a:stretch>
              <a:fillRect/>
            </a:stretch>
          </p:blipFill>
          <p:spPr bwMode="auto">
            <a:xfrm>
              <a:off x="539874" y="5156646"/>
              <a:ext cx="1512168" cy="1309897"/>
            </a:xfrm>
            <a:prstGeom prst="rect">
              <a:avLst/>
            </a:prstGeom>
            <a:noFill/>
            <a:ln w="9525">
              <a:noFill/>
              <a:miter lim="800000"/>
              <a:headEnd/>
              <a:tailEnd/>
            </a:ln>
          </p:spPr>
        </p:pic>
      </p:grpSp>
      <p:sp>
        <p:nvSpPr>
          <p:cNvPr id="23" name="Šipka doprava 22"/>
          <p:cNvSpPr/>
          <p:nvPr/>
        </p:nvSpPr>
        <p:spPr>
          <a:xfrm>
            <a:off x="323528" y="188640"/>
            <a:ext cx="792088" cy="360040"/>
          </a:xfrm>
          <a:prstGeom prst="rightArrow">
            <a:avLst/>
          </a:prstGeom>
          <a:solidFill>
            <a:srgbClr val="EF85AB"/>
          </a:solidFill>
          <a:ln>
            <a:solidFill>
              <a:srgbClr val="EF85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lačítko akce: Vlastní 1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242" name="Zástupný symbol pro obsah 2"/>
          <p:cNvSpPr>
            <a:spLocks noGrp="1"/>
          </p:cNvSpPr>
          <p:nvPr>
            <p:ph idx="1"/>
          </p:nvPr>
        </p:nvSpPr>
        <p:spPr>
          <a:xfrm>
            <a:off x="467544" y="1124744"/>
            <a:ext cx="8229600" cy="5000625"/>
          </a:xfrm>
        </p:spPr>
        <p:txBody>
          <a:bodyPr/>
          <a:lstStyle/>
          <a:p>
            <a:pPr>
              <a:buFont typeface="Arial" charset="0"/>
              <a:buNone/>
            </a:pPr>
            <a:r>
              <a:rPr lang="cs-CZ" dirty="0" smtClean="0"/>
              <a:t>Na podzim sklízíme              ,              ,                .</a:t>
            </a:r>
          </a:p>
          <a:p>
            <a:pPr>
              <a:buFont typeface="Arial" charset="0"/>
              <a:buNone/>
            </a:pPr>
            <a:endParaRPr lang="cs-CZ" dirty="0" smtClean="0"/>
          </a:p>
          <a:p>
            <a:pPr>
              <a:buFont typeface="Arial" charset="0"/>
              <a:buNone/>
            </a:pPr>
            <a:r>
              <a:rPr lang="cs-CZ" dirty="0" smtClean="0"/>
              <a:t>Veverka sbírá               .</a:t>
            </a:r>
          </a:p>
          <a:p>
            <a:pPr>
              <a:buFont typeface="Arial" charset="0"/>
              <a:buNone/>
            </a:pPr>
            <a:endParaRPr lang="cs-CZ" dirty="0" smtClean="0"/>
          </a:p>
          <a:p>
            <a:pPr>
              <a:buFont typeface="Arial" charset="0"/>
              <a:buNone/>
            </a:pPr>
            <a:r>
              <a:rPr lang="cs-CZ" dirty="0" smtClean="0"/>
              <a:t>Na podzim ze stromů opadává                         .</a:t>
            </a:r>
          </a:p>
          <a:p>
            <a:pPr>
              <a:buFont typeface="Arial" charset="0"/>
              <a:buNone/>
            </a:pPr>
            <a:endParaRPr lang="cs-CZ" dirty="0" smtClean="0"/>
          </a:p>
          <a:p>
            <a:pPr>
              <a:buFont typeface="Arial" charset="0"/>
              <a:buNone/>
            </a:pPr>
            <a:r>
              <a:rPr lang="cs-CZ" dirty="0" smtClean="0"/>
              <a:t>Děti pouštějí papírové                   . </a:t>
            </a:r>
          </a:p>
          <a:p>
            <a:pPr>
              <a:buFont typeface="Arial" charset="0"/>
              <a:buNone/>
            </a:pPr>
            <a:endParaRPr lang="cs-CZ" dirty="0" smtClean="0"/>
          </a:p>
          <a:p>
            <a:pPr>
              <a:buFont typeface="Arial" charset="0"/>
              <a:buNone/>
            </a:pPr>
            <a:endParaRPr lang="cs-CZ" dirty="0" smtClean="0"/>
          </a:p>
          <a:p>
            <a:pPr>
              <a:buFont typeface="Arial" charset="0"/>
              <a:buNone/>
            </a:pPr>
            <a:endParaRPr lang="cs-CZ" dirty="0" smtClean="0"/>
          </a:p>
          <a:p>
            <a:pPr>
              <a:buFont typeface="Arial" charset="0"/>
              <a:buNone/>
            </a:pPr>
            <a:endParaRPr lang="cs-CZ" dirty="0" smtClean="0"/>
          </a:p>
          <a:p>
            <a:pPr>
              <a:buFont typeface="Arial" charset="0"/>
              <a:buNone/>
            </a:pPr>
            <a:endParaRPr lang="cs-CZ" dirty="0" smtClean="0"/>
          </a:p>
        </p:txBody>
      </p:sp>
      <p:sp>
        <p:nvSpPr>
          <p:cNvPr id="5" name="Rectangle 37"/>
          <p:cNvSpPr txBox="1">
            <a:spLocks noChangeArrowheads="1"/>
          </p:cNvSpPr>
          <p:nvPr/>
        </p:nvSpPr>
        <p:spPr bwMode="auto">
          <a:xfrm>
            <a:off x="1403648" y="188640"/>
            <a:ext cx="5821363" cy="523875"/>
          </a:xfrm>
          <a:prstGeom prst="rect">
            <a:avLst/>
          </a:prstGeom>
          <a:noFill/>
          <a:ln w="9525">
            <a:noFill/>
            <a:miter lim="800000"/>
            <a:headEnd/>
            <a:tailEnd/>
          </a:ln>
        </p:spPr>
        <p:txBody>
          <a:bodyPr wrap="none" anchor="ctr">
            <a:spAutoFit/>
          </a:bodyPr>
          <a:lstStyle/>
          <a:p>
            <a:pPr algn="ctr" eaLnBrk="0" hangingPunct="0">
              <a:spcBef>
                <a:spcPct val="20000"/>
              </a:spcBef>
              <a:defRPr/>
            </a:pPr>
            <a:r>
              <a:rPr lang="cs-CZ" sz="2800" b="1" dirty="0">
                <a:latin typeface="+mj-lt"/>
                <a:ea typeface="+mj-ea"/>
                <a:cs typeface="+mj-cs"/>
              </a:rPr>
              <a:t>Přečtěte si obrázkové věty o podzimu.</a:t>
            </a:r>
            <a:endParaRPr lang="cs-CZ" sz="2800" dirty="0">
              <a:latin typeface="+mj-lt"/>
              <a:ea typeface="+mj-ea"/>
              <a:cs typeface="+mj-cs"/>
            </a:endParaRPr>
          </a:p>
        </p:txBody>
      </p:sp>
      <p:pic>
        <p:nvPicPr>
          <p:cNvPr id="10244" name="Picture 2" descr="Zobrazit podrobnosti"/>
          <p:cNvPicPr>
            <a:picLocks noChangeAspect="1" noChangeArrowheads="1"/>
          </p:cNvPicPr>
          <p:nvPr/>
        </p:nvPicPr>
        <p:blipFill>
          <a:blip r:embed="rId2" cstate="print"/>
          <a:srcRect/>
          <a:stretch>
            <a:fillRect/>
          </a:stretch>
        </p:blipFill>
        <p:spPr bwMode="auto">
          <a:xfrm rot="20590613">
            <a:off x="3871038" y="794697"/>
            <a:ext cx="1062993" cy="1062993"/>
          </a:xfrm>
          <a:prstGeom prst="rect">
            <a:avLst/>
          </a:prstGeom>
          <a:noFill/>
          <a:ln w="9525">
            <a:noFill/>
            <a:miter lim="800000"/>
            <a:headEnd/>
            <a:tailEnd/>
          </a:ln>
        </p:spPr>
      </p:pic>
      <p:pic>
        <p:nvPicPr>
          <p:cNvPr id="10245" name="Picture 10" descr="Zobrazit podrobnosti"/>
          <p:cNvPicPr>
            <a:picLocks noChangeAspect="1" noChangeArrowheads="1"/>
          </p:cNvPicPr>
          <p:nvPr/>
        </p:nvPicPr>
        <p:blipFill>
          <a:blip r:embed="rId3" cstate="print"/>
          <a:srcRect b="13376"/>
          <a:stretch>
            <a:fillRect/>
          </a:stretch>
        </p:blipFill>
        <p:spPr bwMode="auto">
          <a:xfrm>
            <a:off x="5292725" y="908720"/>
            <a:ext cx="1080382" cy="935955"/>
          </a:xfrm>
          <a:prstGeom prst="rect">
            <a:avLst/>
          </a:prstGeom>
          <a:noFill/>
          <a:ln w="9525">
            <a:noFill/>
            <a:miter lim="800000"/>
            <a:headEnd/>
            <a:tailEnd/>
          </a:ln>
        </p:spPr>
      </p:pic>
      <p:pic>
        <p:nvPicPr>
          <p:cNvPr id="10246" name="Picture 6" descr="Zobrazit podrobnosti"/>
          <p:cNvPicPr>
            <a:picLocks noChangeAspect="1" noChangeArrowheads="1"/>
          </p:cNvPicPr>
          <p:nvPr/>
        </p:nvPicPr>
        <p:blipFill>
          <a:blip r:embed="rId4" cstate="print"/>
          <a:srcRect/>
          <a:stretch>
            <a:fillRect/>
          </a:stretch>
        </p:blipFill>
        <p:spPr bwMode="auto">
          <a:xfrm rot="865465">
            <a:off x="6719888" y="895350"/>
            <a:ext cx="1203325" cy="1204913"/>
          </a:xfrm>
          <a:prstGeom prst="rect">
            <a:avLst/>
          </a:prstGeom>
          <a:noFill/>
          <a:ln w="9525">
            <a:noFill/>
            <a:miter lim="800000"/>
            <a:headEnd/>
            <a:tailEnd/>
          </a:ln>
        </p:spPr>
      </p:pic>
      <p:pic>
        <p:nvPicPr>
          <p:cNvPr id="10247" name="Picture 6" descr="Zobrazit podrobnosti"/>
          <p:cNvPicPr>
            <a:picLocks noChangeAspect="1" noChangeArrowheads="1"/>
          </p:cNvPicPr>
          <p:nvPr/>
        </p:nvPicPr>
        <p:blipFill>
          <a:blip r:embed="rId5" cstate="print"/>
          <a:srcRect/>
          <a:stretch>
            <a:fillRect/>
          </a:stretch>
        </p:blipFill>
        <p:spPr bwMode="auto">
          <a:xfrm>
            <a:off x="2987675" y="2060575"/>
            <a:ext cx="1079500" cy="1081088"/>
          </a:xfrm>
          <a:prstGeom prst="rect">
            <a:avLst/>
          </a:prstGeom>
          <a:noFill/>
          <a:ln w="9525">
            <a:noFill/>
            <a:miter lim="800000"/>
            <a:headEnd/>
            <a:tailEnd/>
          </a:ln>
        </p:spPr>
      </p:pic>
      <p:pic>
        <p:nvPicPr>
          <p:cNvPr id="10248" name="Picture 6" descr="Zobrazit podrobnosti"/>
          <p:cNvPicPr>
            <a:picLocks noChangeAspect="1" noChangeArrowheads="1"/>
          </p:cNvPicPr>
          <p:nvPr/>
        </p:nvPicPr>
        <p:blipFill>
          <a:blip r:embed="rId6" cstate="print"/>
          <a:srcRect/>
          <a:stretch>
            <a:fillRect/>
          </a:stretch>
        </p:blipFill>
        <p:spPr bwMode="auto">
          <a:xfrm rot="-1188723">
            <a:off x="5653088" y="3286125"/>
            <a:ext cx="1036637" cy="1036638"/>
          </a:xfrm>
          <a:prstGeom prst="rect">
            <a:avLst/>
          </a:prstGeom>
          <a:noFill/>
          <a:ln w="9525">
            <a:noFill/>
            <a:miter lim="800000"/>
            <a:headEnd/>
            <a:tailEnd/>
          </a:ln>
        </p:spPr>
      </p:pic>
      <p:pic>
        <p:nvPicPr>
          <p:cNvPr id="10249" name="Picture 6" descr="Zobrazit podrobnosti"/>
          <p:cNvPicPr>
            <a:picLocks noChangeAspect="1" noChangeArrowheads="1"/>
          </p:cNvPicPr>
          <p:nvPr/>
        </p:nvPicPr>
        <p:blipFill>
          <a:blip r:embed="rId6" cstate="print"/>
          <a:srcRect/>
          <a:stretch>
            <a:fillRect/>
          </a:stretch>
        </p:blipFill>
        <p:spPr bwMode="auto">
          <a:xfrm rot="1264954">
            <a:off x="6667500" y="3221038"/>
            <a:ext cx="1036638" cy="1036637"/>
          </a:xfrm>
          <a:prstGeom prst="rect">
            <a:avLst/>
          </a:prstGeom>
          <a:noFill/>
          <a:ln w="9525">
            <a:noFill/>
            <a:miter lim="800000"/>
            <a:headEnd/>
            <a:tailEnd/>
          </a:ln>
        </p:spPr>
      </p:pic>
      <p:pic>
        <p:nvPicPr>
          <p:cNvPr id="10250" name="Picture 12" descr="Zobrazit podrobnosti"/>
          <p:cNvPicPr>
            <a:picLocks noChangeAspect="1" noChangeArrowheads="1"/>
          </p:cNvPicPr>
          <p:nvPr/>
        </p:nvPicPr>
        <p:blipFill>
          <a:blip r:embed="rId7" cstate="print"/>
          <a:srcRect/>
          <a:stretch>
            <a:fillRect/>
          </a:stretch>
        </p:blipFill>
        <p:spPr bwMode="auto">
          <a:xfrm>
            <a:off x="4427886" y="4221162"/>
            <a:ext cx="1368077" cy="1368077"/>
          </a:xfrm>
          <a:prstGeom prst="rect">
            <a:avLst/>
          </a:prstGeom>
          <a:noFill/>
          <a:ln w="9525">
            <a:noFill/>
            <a:miter lim="800000"/>
            <a:headEnd/>
            <a:tailEnd/>
          </a:ln>
        </p:spPr>
      </p:pic>
      <p:sp>
        <p:nvSpPr>
          <p:cNvPr id="11" name="Šipka doprava 10"/>
          <p:cNvSpPr/>
          <p:nvPr/>
        </p:nvSpPr>
        <p:spPr>
          <a:xfrm>
            <a:off x="467544" y="260648"/>
            <a:ext cx="792088" cy="360040"/>
          </a:xfrm>
          <a:prstGeom prst="rightArrow">
            <a:avLst/>
          </a:prstGeom>
          <a:solidFill>
            <a:srgbClr val="EF85AB"/>
          </a:solidFill>
          <a:ln>
            <a:solidFill>
              <a:srgbClr val="EF85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lačítko akce: Vlastní 10">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266" name="Rectangle 37"/>
          <p:cNvSpPr>
            <a:spLocks noGrp="1" noChangeArrowheads="1"/>
          </p:cNvSpPr>
          <p:nvPr>
            <p:ph type="title"/>
          </p:nvPr>
        </p:nvSpPr>
        <p:spPr>
          <a:xfrm>
            <a:off x="1547664" y="260648"/>
            <a:ext cx="6735763" cy="522288"/>
          </a:xfrm>
          <a:noFill/>
        </p:spPr>
        <p:txBody>
          <a:bodyPr wrap="none">
            <a:spAutoFit/>
          </a:bodyPr>
          <a:lstStyle/>
          <a:p>
            <a:pPr>
              <a:spcBef>
                <a:spcPct val="20000"/>
              </a:spcBef>
            </a:pPr>
            <a:r>
              <a:rPr lang="cs-CZ" sz="2800" b="1" dirty="0" smtClean="0"/>
              <a:t>Škrtněte obrázky, které nepatří do podzimu.</a:t>
            </a:r>
            <a:endParaRPr lang="cs-CZ" sz="2800" dirty="0" smtClean="0"/>
          </a:p>
        </p:txBody>
      </p:sp>
      <p:pic>
        <p:nvPicPr>
          <p:cNvPr id="11267" name="Picture 2" descr="Zobrazit podrobnosti"/>
          <p:cNvPicPr>
            <a:picLocks noChangeAspect="1" noChangeArrowheads="1"/>
          </p:cNvPicPr>
          <p:nvPr/>
        </p:nvPicPr>
        <p:blipFill>
          <a:blip r:embed="rId2" cstate="print"/>
          <a:srcRect/>
          <a:stretch>
            <a:fillRect/>
          </a:stretch>
        </p:blipFill>
        <p:spPr bwMode="auto">
          <a:xfrm>
            <a:off x="468313" y="981075"/>
            <a:ext cx="1828800" cy="1828800"/>
          </a:xfrm>
          <a:prstGeom prst="rect">
            <a:avLst/>
          </a:prstGeom>
          <a:noFill/>
          <a:ln w="9525">
            <a:noFill/>
            <a:miter lim="800000"/>
            <a:headEnd/>
            <a:tailEnd/>
          </a:ln>
        </p:spPr>
      </p:pic>
      <p:pic>
        <p:nvPicPr>
          <p:cNvPr id="11268" name="Picture 3" descr="C:\Users\Pavla\Desktop\obrázky do DUMEK\zima\MH900022861.JPG"/>
          <p:cNvPicPr>
            <a:picLocks noChangeAspect="1" noChangeArrowheads="1"/>
          </p:cNvPicPr>
          <p:nvPr/>
        </p:nvPicPr>
        <p:blipFill>
          <a:blip r:embed="rId3" cstate="print"/>
          <a:srcRect/>
          <a:stretch>
            <a:fillRect/>
          </a:stretch>
        </p:blipFill>
        <p:spPr bwMode="auto">
          <a:xfrm>
            <a:off x="6443663" y="1125538"/>
            <a:ext cx="2144712" cy="2144712"/>
          </a:xfrm>
          <a:prstGeom prst="rect">
            <a:avLst/>
          </a:prstGeom>
          <a:noFill/>
          <a:ln w="9525">
            <a:noFill/>
            <a:miter lim="800000"/>
            <a:headEnd/>
            <a:tailEnd/>
          </a:ln>
        </p:spPr>
      </p:pic>
      <p:pic>
        <p:nvPicPr>
          <p:cNvPr id="11269" name="Picture 4" descr="C:\Users\Pavla\Desktop\obrázky do DUMEK\podzim\MH900354112.JPG"/>
          <p:cNvPicPr>
            <a:picLocks noChangeAspect="1" noChangeArrowheads="1"/>
          </p:cNvPicPr>
          <p:nvPr/>
        </p:nvPicPr>
        <p:blipFill>
          <a:blip r:embed="rId4" cstate="print"/>
          <a:srcRect/>
          <a:stretch>
            <a:fillRect/>
          </a:stretch>
        </p:blipFill>
        <p:spPr bwMode="auto">
          <a:xfrm>
            <a:off x="4140200" y="4149725"/>
            <a:ext cx="2027238" cy="2025650"/>
          </a:xfrm>
          <a:prstGeom prst="rect">
            <a:avLst/>
          </a:prstGeom>
          <a:noFill/>
          <a:ln w="9525">
            <a:noFill/>
            <a:miter lim="800000"/>
            <a:headEnd/>
            <a:tailEnd/>
          </a:ln>
        </p:spPr>
      </p:pic>
      <p:pic>
        <p:nvPicPr>
          <p:cNvPr id="11270" name="Picture 9" descr="Zobrazit podrobnosti"/>
          <p:cNvPicPr>
            <a:picLocks noChangeAspect="1" noChangeArrowheads="1"/>
          </p:cNvPicPr>
          <p:nvPr/>
        </p:nvPicPr>
        <p:blipFill>
          <a:blip r:embed="rId5" cstate="print"/>
          <a:srcRect/>
          <a:stretch>
            <a:fillRect/>
          </a:stretch>
        </p:blipFill>
        <p:spPr bwMode="auto">
          <a:xfrm>
            <a:off x="6875463" y="4076700"/>
            <a:ext cx="1512887" cy="1512888"/>
          </a:xfrm>
          <a:prstGeom prst="rect">
            <a:avLst/>
          </a:prstGeom>
          <a:noFill/>
          <a:ln w="9525">
            <a:noFill/>
            <a:miter lim="800000"/>
            <a:headEnd/>
            <a:tailEnd/>
          </a:ln>
        </p:spPr>
      </p:pic>
      <p:pic>
        <p:nvPicPr>
          <p:cNvPr id="11271" name="Picture 17" descr="Zobrazit podrobnosti"/>
          <p:cNvPicPr>
            <a:picLocks noChangeAspect="1" noChangeArrowheads="1"/>
          </p:cNvPicPr>
          <p:nvPr/>
        </p:nvPicPr>
        <p:blipFill>
          <a:blip r:embed="rId6" cstate="print"/>
          <a:srcRect/>
          <a:stretch>
            <a:fillRect/>
          </a:stretch>
        </p:blipFill>
        <p:spPr bwMode="auto">
          <a:xfrm>
            <a:off x="684213" y="4508500"/>
            <a:ext cx="1828800" cy="1828800"/>
          </a:xfrm>
          <a:prstGeom prst="rect">
            <a:avLst/>
          </a:prstGeom>
          <a:noFill/>
          <a:ln w="9525">
            <a:noFill/>
            <a:miter lim="800000"/>
            <a:headEnd/>
            <a:tailEnd/>
          </a:ln>
        </p:spPr>
      </p:pic>
      <p:pic>
        <p:nvPicPr>
          <p:cNvPr id="11272" name="Picture 19" descr="Zobrazit podrobnosti"/>
          <p:cNvPicPr>
            <a:picLocks noChangeAspect="1" noChangeArrowheads="1"/>
          </p:cNvPicPr>
          <p:nvPr/>
        </p:nvPicPr>
        <p:blipFill>
          <a:blip r:embed="rId7" cstate="print"/>
          <a:srcRect/>
          <a:stretch>
            <a:fillRect/>
          </a:stretch>
        </p:blipFill>
        <p:spPr bwMode="auto">
          <a:xfrm>
            <a:off x="1908175" y="2349500"/>
            <a:ext cx="1828800" cy="1828800"/>
          </a:xfrm>
          <a:prstGeom prst="rect">
            <a:avLst/>
          </a:prstGeom>
          <a:noFill/>
          <a:ln w="9525">
            <a:noFill/>
            <a:miter lim="800000"/>
            <a:headEnd/>
            <a:tailEnd/>
          </a:ln>
        </p:spPr>
      </p:pic>
      <p:pic>
        <p:nvPicPr>
          <p:cNvPr id="11273" name="Picture 21" descr="Zobrazit podrobnosti"/>
          <p:cNvPicPr>
            <a:picLocks noChangeAspect="1" noChangeArrowheads="1"/>
          </p:cNvPicPr>
          <p:nvPr/>
        </p:nvPicPr>
        <p:blipFill>
          <a:blip r:embed="rId8" cstate="print"/>
          <a:srcRect/>
          <a:stretch>
            <a:fillRect/>
          </a:stretch>
        </p:blipFill>
        <p:spPr bwMode="auto">
          <a:xfrm>
            <a:off x="4168775" y="1052513"/>
            <a:ext cx="1944688" cy="1944687"/>
          </a:xfrm>
          <a:prstGeom prst="rect">
            <a:avLst/>
          </a:prstGeom>
          <a:noFill/>
          <a:ln w="9525">
            <a:noFill/>
            <a:miter lim="800000"/>
            <a:headEnd/>
            <a:tailEnd/>
          </a:ln>
        </p:spPr>
      </p:pic>
      <p:sp>
        <p:nvSpPr>
          <p:cNvPr id="10" name="Šipka doprava 9"/>
          <p:cNvSpPr/>
          <p:nvPr/>
        </p:nvSpPr>
        <p:spPr>
          <a:xfrm>
            <a:off x="467544" y="332656"/>
            <a:ext cx="792088" cy="360040"/>
          </a:xfrm>
          <a:prstGeom prst="rightArrow">
            <a:avLst/>
          </a:prstGeom>
          <a:solidFill>
            <a:srgbClr val="EF85AB"/>
          </a:solidFill>
          <a:ln>
            <a:solidFill>
              <a:srgbClr val="EF85A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Tlačítko akce: Vlastní 64">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290" name="TextovéPole 3"/>
          <p:cNvSpPr txBox="1">
            <a:spLocks noChangeArrowheads="1"/>
          </p:cNvSpPr>
          <p:nvPr/>
        </p:nvSpPr>
        <p:spPr bwMode="auto">
          <a:xfrm>
            <a:off x="179388" y="0"/>
            <a:ext cx="2520950" cy="708025"/>
          </a:xfrm>
          <a:prstGeom prst="rect">
            <a:avLst/>
          </a:prstGeom>
          <a:noFill/>
          <a:ln w="9525">
            <a:noFill/>
            <a:miter lim="800000"/>
            <a:headEnd/>
            <a:tailEnd/>
          </a:ln>
        </p:spPr>
        <p:txBody>
          <a:bodyPr>
            <a:spAutoFit/>
          </a:bodyPr>
          <a:lstStyle/>
          <a:p>
            <a:r>
              <a:rPr lang="cs-CZ" sz="4000" b="1"/>
              <a:t>Křížovka</a:t>
            </a:r>
          </a:p>
        </p:txBody>
      </p:sp>
      <p:sp>
        <p:nvSpPr>
          <p:cNvPr id="12291" name="TextovéPole 9"/>
          <p:cNvSpPr txBox="1">
            <a:spLocks noChangeArrowheads="1"/>
          </p:cNvSpPr>
          <p:nvPr/>
        </p:nvSpPr>
        <p:spPr bwMode="auto">
          <a:xfrm>
            <a:off x="395288" y="5229225"/>
            <a:ext cx="2592387" cy="701675"/>
          </a:xfrm>
          <a:prstGeom prst="rect">
            <a:avLst/>
          </a:prstGeom>
          <a:noFill/>
          <a:ln w="9525">
            <a:noFill/>
            <a:miter lim="800000"/>
            <a:headEnd/>
            <a:tailEnd/>
          </a:ln>
        </p:spPr>
        <p:txBody>
          <a:bodyPr>
            <a:spAutoFit/>
          </a:bodyPr>
          <a:lstStyle/>
          <a:p>
            <a:r>
              <a:rPr lang="cs-CZ" sz="4000" b="1"/>
              <a:t>Tajenka:</a:t>
            </a:r>
          </a:p>
        </p:txBody>
      </p:sp>
      <p:sp>
        <p:nvSpPr>
          <p:cNvPr id="13" name="Obdélník 12"/>
          <p:cNvSpPr/>
          <p:nvPr/>
        </p:nvSpPr>
        <p:spPr bwMode="auto">
          <a:xfrm rot="16200000">
            <a:off x="1278732" y="6001544"/>
            <a:ext cx="609600" cy="649287"/>
          </a:xfrm>
          <a:prstGeom prst="rect">
            <a:avLst/>
          </a:prstGeom>
          <a:solidFill>
            <a:srgbClr val="EF85AB"/>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14" name="Obdélník 13"/>
          <p:cNvSpPr/>
          <p:nvPr/>
        </p:nvSpPr>
        <p:spPr bwMode="auto">
          <a:xfrm rot="16200000">
            <a:off x="1927225" y="6002338"/>
            <a:ext cx="609600" cy="647700"/>
          </a:xfrm>
          <a:prstGeom prst="rect">
            <a:avLst/>
          </a:prstGeom>
          <a:solidFill>
            <a:srgbClr val="EF85AB"/>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15" name="Obdélník 14"/>
          <p:cNvSpPr/>
          <p:nvPr/>
        </p:nvSpPr>
        <p:spPr bwMode="auto">
          <a:xfrm rot="16200000">
            <a:off x="630238" y="6002338"/>
            <a:ext cx="609600" cy="647700"/>
          </a:xfrm>
          <a:prstGeom prst="rect">
            <a:avLst/>
          </a:prstGeom>
          <a:solidFill>
            <a:srgbClr val="EF85AB"/>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16" name="Obdélník 15"/>
          <p:cNvSpPr/>
          <p:nvPr/>
        </p:nvSpPr>
        <p:spPr bwMode="auto">
          <a:xfrm rot="16200000">
            <a:off x="2574925" y="6002338"/>
            <a:ext cx="609600" cy="647700"/>
          </a:xfrm>
          <a:prstGeom prst="rect">
            <a:avLst/>
          </a:prstGeom>
          <a:solidFill>
            <a:srgbClr val="EF85AB"/>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20" name="Obdélník 19"/>
          <p:cNvSpPr/>
          <p:nvPr/>
        </p:nvSpPr>
        <p:spPr bwMode="auto">
          <a:xfrm rot="16200000">
            <a:off x="3222625" y="6002338"/>
            <a:ext cx="609600" cy="647700"/>
          </a:xfrm>
          <a:prstGeom prst="rect">
            <a:avLst/>
          </a:prstGeom>
          <a:solidFill>
            <a:srgbClr val="EF85AB"/>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21" name="Obdélník 20"/>
          <p:cNvSpPr/>
          <p:nvPr/>
        </p:nvSpPr>
        <p:spPr bwMode="auto">
          <a:xfrm rot="16200000">
            <a:off x="3870325" y="6002338"/>
            <a:ext cx="609600" cy="647700"/>
          </a:xfrm>
          <a:prstGeom prst="rect">
            <a:avLst/>
          </a:prstGeom>
          <a:solidFill>
            <a:srgbClr val="EF85AB"/>
          </a:solidFill>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grpSp>
        <p:nvGrpSpPr>
          <p:cNvPr id="12368" name="Group 80"/>
          <p:cNvGrpSpPr>
            <a:grpSpLocks/>
          </p:cNvGrpSpPr>
          <p:nvPr/>
        </p:nvGrpSpPr>
        <p:grpSpPr bwMode="auto">
          <a:xfrm>
            <a:off x="2627313" y="620713"/>
            <a:ext cx="6337300" cy="3887787"/>
            <a:chOff x="1655" y="482"/>
            <a:chExt cx="3992" cy="2449"/>
          </a:xfrm>
        </p:grpSpPr>
        <p:sp>
          <p:nvSpPr>
            <p:cNvPr id="6" name="Obdélník 5"/>
            <p:cNvSpPr>
              <a:spLocks noChangeArrowheads="1"/>
            </p:cNvSpPr>
            <p:nvPr/>
          </p:nvSpPr>
          <p:spPr bwMode="auto">
            <a:xfrm>
              <a:off x="3470" y="890"/>
              <a:ext cx="383" cy="408"/>
            </a:xfrm>
            <a:prstGeom prst="rect">
              <a:avLst/>
            </a:prstGeom>
            <a:solidFill>
              <a:srgbClr val="EF85AB"/>
            </a:solidFill>
            <a:ln w="25400" algn="ctr">
              <a:solidFill>
                <a:schemeClr val="tx1"/>
              </a:solidFill>
              <a:miter lim="800000"/>
              <a:headEnd/>
              <a:tailEnd/>
            </a:ln>
          </p:spPr>
          <p:txBody>
            <a:bodyPr anchor="ctr"/>
            <a:lstStyle/>
            <a:p>
              <a:pPr algn="ctr">
                <a:defRPr/>
              </a:pPr>
              <a:endParaRPr lang="cs-CZ">
                <a:solidFill>
                  <a:schemeClr val="dk1"/>
                </a:solidFill>
                <a:latin typeface="+mn-lt"/>
                <a:cs typeface="+mn-cs"/>
              </a:endParaRPr>
            </a:p>
          </p:txBody>
        </p:sp>
        <p:sp>
          <p:nvSpPr>
            <p:cNvPr id="2" name="Obdélník 6"/>
            <p:cNvSpPr>
              <a:spLocks noChangeArrowheads="1"/>
            </p:cNvSpPr>
            <p:nvPr/>
          </p:nvSpPr>
          <p:spPr bwMode="auto">
            <a:xfrm>
              <a:off x="3470" y="1298"/>
              <a:ext cx="363" cy="409"/>
            </a:xfrm>
            <a:prstGeom prst="rect">
              <a:avLst/>
            </a:prstGeom>
            <a:solidFill>
              <a:srgbClr val="EF85AB"/>
            </a:solidFill>
            <a:ln w="25400" algn="ctr">
              <a:solidFill>
                <a:schemeClr val="tx1"/>
              </a:solidFill>
              <a:miter lim="800000"/>
              <a:headEnd/>
              <a:tailEnd/>
            </a:ln>
          </p:spPr>
          <p:txBody>
            <a:bodyPr anchor="ctr"/>
            <a:lstStyle/>
            <a:p>
              <a:pPr algn="ctr">
                <a:defRPr/>
              </a:pPr>
              <a:endParaRPr lang="cs-CZ">
                <a:solidFill>
                  <a:schemeClr val="dk1"/>
                </a:solidFill>
                <a:latin typeface="+mn-lt"/>
                <a:cs typeface="+mn-cs"/>
              </a:endParaRPr>
            </a:p>
          </p:txBody>
        </p:sp>
        <p:sp>
          <p:nvSpPr>
            <p:cNvPr id="8" name="Obdélník 7"/>
            <p:cNvSpPr>
              <a:spLocks noChangeArrowheads="1"/>
            </p:cNvSpPr>
            <p:nvPr/>
          </p:nvSpPr>
          <p:spPr bwMode="auto">
            <a:xfrm>
              <a:off x="3470" y="482"/>
              <a:ext cx="383" cy="408"/>
            </a:xfrm>
            <a:prstGeom prst="rect">
              <a:avLst/>
            </a:prstGeom>
            <a:solidFill>
              <a:srgbClr val="EF85AB"/>
            </a:solidFill>
            <a:ln w="25400" algn="ctr">
              <a:solidFill>
                <a:schemeClr val="tx1"/>
              </a:solidFill>
              <a:miter lim="800000"/>
              <a:headEnd/>
              <a:tailEnd/>
            </a:ln>
          </p:spPr>
          <p:txBody>
            <a:bodyPr anchor="ctr"/>
            <a:lstStyle/>
            <a:p>
              <a:pPr algn="ctr">
                <a:defRPr/>
              </a:pPr>
              <a:endParaRPr lang="cs-CZ">
                <a:solidFill>
                  <a:schemeClr val="dk1"/>
                </a:solidFill>
                <a:latin typeface="+mn-lt"/>
                <a:cs typeface="+mn-cs"/>
              </a:endParaRPr>
            </a:p>
          </p:txBody>
        </p:sp>
        <p:sp>
          <p:nvSpPr>
            <p:cNvPr id="9" name="Obdélník 8"/>
            <p:cNvSpPr>
              <a:spLocks noChangeArrowheads="1"/>
            </p:cNvSpPr>
            <p:nvPr/>
          </p:nvSpPr>
          <p:spPr bwMode="auto">
            <a:xfrm>
              <a:off x="3470" y="1707"/>
              <a:ext cx="363" cy="408"/>
            </a:xfrm>
            <a:prstGeom prst="rect">
              <a:avLst/>
            </a:prstGeom>
            <a:solidFill>
              <a:srgbClr val="EF85AB"/>
            </a:solidFill>
            <a:ln w="25400" algn="ctr">
              <a:solidFill>
                <a:schemeClr val="tx1"/>
              </a:solidFill>
              <a:miter lim="800000"/>
              <a:headEnd/>
              <a:tailEnd/>
            </a:ln>
          </p:spPr>
          <p:txBody>
            <a:bodyPr anchor="ctr"/>
            <a:lstStyle/>
            <a:p>
              <a:pPr algn="ctr">
                <a:defRPr/>
              </a:pPr>
              <a:endParaRPr lang="cs-CZ">
                <a:solidFill>
                  <a:schemeClr val="dk1"/>
                </a:solidFill>
                <a:latin typeface="+mn-lt"/>
                <a:cs typeface="+mn-cs"/>
              </a:endParaRPr>
            </a:p>
          </p:txBody>
        </p:sp>
        <p:sp>
          <p:nvSpPr>
            <p:cNvPr id="3" name="Obdélník 6"/>
            <p:cNvSpPr/>
            <p:nvPr/>
          </p:nvSpPr>
          <p:spPr>
            <a:xfrm>
              <a:off x="3833" y="482"/>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4" name="Obdélník 6"/>
            <p:cNvSpPr/>
            <p:nvPr/>
          </p:nvSpPr>
          <p:spPr>
            <a:xfrm>
              <a:off x="3107" y="482"/>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5" name="Obdélník 6"/>
            <p:cNvSpPr/>
            <p:nvPr/>
          </p:nvSpPr>
          <p:spPr>
            <a:xfrm>
              <a:off x="4195" y="890"/>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10" name="Obdélník 6"/>
            <p:cNvSpPr/>
            <p:nvPr/>
          </p:nvSpPr>
          <p:spPr>
            <a:xfrm>
              <a:off x="2018" y="1298"/>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a:solidFill>
                    <a:srgbClr val="000000"/>
                  </a:solidFill>
                  <a:latin typeface="Arial" charset="0"/>
                  <a:cs typeface="Arial" charset="0"/>
                </a:rPr>
                <a:t>Ž</a:t>
              </a:r>
            </a:p>
          </p:txBody>
        </p:sp>
        <p:sp>
          <p:nvSpPr>
            <p:cNvPr id="11" name="Obdélník 6"/>
            <p:cNvSpPr/>
            <p:nvPr/>
          </p:nvSpPr>
          <p:spPr>
            <a:xfrm>
              <a:off x="3833" y="890"/>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Ř</a:t>
              </a:r>
            </a:p>
          </p:txBody>
        </p:sp>
        <p:sp>
          <p:nvSpPr>
            <p:cNvPr id="12" name="Obdélník 6"/>
            <p:cNvSpPr/>
            <p:nvPr/>
          </p:nvSpPr>
          <p:spPr>
            <a:xfrm>
              <a:off x="4558" y="890"/>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Š</a:t>
              </a:r>
            </a:p>
          </p:txBody>
        </p:sp>
        <p:sp>
          <p:nvSpPr>
            <p:cNvPr id="17" name="Obdélník 6"/>
            <p:cNvSpPr/>
            <p:nvPr/>
          </p:nvSpPr>
          <p:spPr>
            <a:xfrm>
              <a:off x="3107" y="1707"/>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18" name="Obdélník 6"/>
            <p:cNvSpPr/>
            <p:nvPr/>
          </p:nvSpPr>
          <p:spPr>
            <a:xfrm>
              <a:off x="2744" y="482"/>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L</a:t>
              </a:r>
            </a:p>
          </p:txBody>
        </p:sp>
        <p:sp>
          <p:nvSpPr>
            <p:cNvPr id="19" name="Obdélník 6"/>
            <p:cNvSpPr/>
            <p:nvPr/>
          </p:nvSpPr>
          <p:spPr>
            <a:xfrm>
              <a:off x="2381" y="1298"/>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22" name="Obdélník 6"/>
            <p:cNvSpPr/>
            <p:nvPr/>
          </p:nvSpPr>
          <p:spPr>
            <a:xfrm>
              <a:off x="4558" y="482"/>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23" name="Obdélník 6"/>
            <p:cNvSpPr/>
            <p:nvPr/>
          </p:nvSpPr>
          <p:spPr>
            <a:xfrm>
              <a:off x="4195" y="482"/>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T</a:t>
              </a:r>
            </a:p>
          </p:txBody>
        </p:sp>
        <p:sp>
          <p:nvSpPr>
            <p:cNvPr id="24" name="Obdélník 6"/>
            <p:cNvSpPr/>
            <p:nvPr/>
          </p:nvSpPr>
          <p:spPr>
            <a:xfrm>
              <a:off x="3833" y="1706"/>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A</a:t>
              </a:r>
            </a:p>
          </p:txBody>
        </p:sp>
        <p:sp>
          <p:nvSpPr>
            <p:cNvPr id="25" name="Obdélník 6"/>
            <p:cNvSpPr/>
            <p:nvPr/>
          </p:nvSpPr>
          <p:spPr>
            <a:xfrm>
              <a:off x="5284" y="890"/>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26" name="Obdélník 6"/>
            <p:cNvSpPr/>
            <p:nvPr/>
          </p:nvSpPr>
          <p:spPr>
            <a:xfrm>
              <a:off x="4921" y="890"/>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b="1">
                <a:solidFill>
                  <a:srgbClr val="000000"/>
                </a:solidFill>
                <a:latin typeface="Arial" charset="0"/>
                <a:cs typeface="Arial" charset="0"/>
              </a:endParaRPr>
            </a:p>
          </p:txBody>
        </p:sp>
        <p:sp>
          <p:nvSpPr>
            <p:cNvPr id="27" name="Obdélník 6"/>
            <p:cNvSpPr/>
            <p:nvPr/>
          </p:nvSpPr>
          <p:spPr>
            <a:xfrm>
              <a:off x="3107" y="1298"/>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endParaRPr lang="cs-CZ"/>
            </a:p>
          </p:txBody>
        </p:sp>
        <p:sp>
          <p:nvSpPr>
            <p:cNvPr id="28" name="Obdélník 6"/>
            <p:cNvSpPr>
              <a:spLocks noChangeArrowheads="1"/>
            </p:cNvSpPr>
            <p:nvPr/>
          </p:nvSpPr>
          <p:spPr bwMode="auto">
            <a:xfrm>
              <a:off x="2381" y="482"/>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1.</a:t>
              </a:r>
            </a:p>
          </p:txBody>
        </p:sp>
        <p:sp>
          <p:nvSpPr>
            <p:cNvPr id="29" name="Obdélník 6"/>
            <p:cNvSpPr>
              <a:spLocks noChangeArrowheads="1"/>
            </p:cNvSpPr>
            <p:nvPr/>
          </p:nvSpPr>
          <p:spPr bwMode="auto">
            <a:xfrm>
              <a:off x="3107" y="935"/>
              <a:ext cx="317" cy="317"/>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2.</a:t>
              </a:r>
            </a:p>
          </p:txBody>
        </p:sp>
        <p:sp>
          <p:nvSpPr>
            <p:cNvPr id="30" name="Obdélník 6"/>
            <p:cNvSpPr>
              <a:spLocks noChangeArrowheads="1"/>
            </p:cNvSpPr>
            <p:nvPr/>
          </p:nvSpPr>
          <p:spPr bwMode="auto">
            <a:xfrm>
              <a:off x="1655" y="1298"/>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3.</a:t>
              </a:r>
            </a:p>
          </p:txBody>
        </p:sp>
        <p:sp>
          <p:nvSpPr>
            <p:cNvPr id="31" name="Obdélník 6"/>
            <p:cNvSpPr>
              <a:spLocks noChangeArrowheads="1"/>
            </p:cNvSpPr>
            <p:nvPr/>
          </p:nvSpPr>
          <p:spPr bwMode="auto">
            <a:xfrm>
              <a:off x="2381" y="1752"/>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4.</a:t>
              </a:r>
            </a:p>
          </p:txBody>
        </p:sp>
        <p:sp>
          <p:nvSpPr>
            <p:cNvPr id="12352" name="Obdélník 6"/>
            <p:cNvSpPr/>
            <p:nvPr/>
          </p:nvSpPr>
          <p:spPr>
            <a:xfrm>
              <a:off x="2744" y="1298"/>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L</a:t>
              </a:r>
            </a:p>
          </p:txBody>
        </p:sp>
        <p:sp>
          <p:nvSpPr>
            <p:cNvPr id="12353" name="Obdélník 6"/>
            <p:cNvSpPr/>
            <p:nvPr/>
          </p:nvSpPr>
          <p:spPr>
            <a:xfrm>
              <a:off x="2744" y="1706"/>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K</a:t>
              </a:r>
            </a:p>
          </p:txBody>
        </p:sp>
        <p:sp>
          <p:nvSpPr>
            <p:cNvPr id="12354" name="Obdélník 8"/>
            <p:cNvSpPr>
              <a:spLocks noChangeArrowheads="1"/>
            </p:cNvSpPr>
            <p:nvPr/>
          </p:nvSpPr>
          <p:spPr bwMode="auto">
            <a:xfrm>
              <a:off x="3470" y="2523"/>
              <a:ext cx="363" cy="408"/>
            </a:xfrm>
            <a:prstGeom prst="rect">
              <a:avLst/>
            </a:prstGeom>
            <a:solidFill>
              <a:srgbClr val="EF85AB"/>
            </a:solidFill>
            <a:ln w="25400" algn="ctr">
              <a:solidFill>
                <a:schemeClr val="tx1"/>
              </a:solidFill>
              <a:miter lim="800000"/>
              <a:headEnd/>
              <a:tailEnd/>
            </a:ln>
          </p:spPr>
          <p:txBody>
            <a:bodyPr anchor="ctr"/>
            <a:lstStyle/>
            <a:p>
              <a:pPr algn="ctr">
                <a:defRPr/>
              </a:pPr>
              <a:endParaRPr lang="cs-CZ">
                <a:solidFill>
                  <a:schemeClr val="dk1"/>
                </a:solidFill>
                <a:latin typeface="+mn-lt"/>
                <a:cs typeface="+mn-cs"/>
              </a:endParaRPr>
            </a:p>
          </p:txBody>
        </p:sp>
        <p:sp>
          <p:nvSpPr>
            <p:cNvPr id="12355" name="Obdélník 8"/>
            <p:cNvSpPr>
              <a:spLocks noChangeArrowheads="1"/>
            </p:cNvSpPr>
            <p:nvPr/>
          </p:nvSpPr>
          <p:spPr bwMode="auto">
            <a:xfrm>
              <a:off x="3470" y="2115"/>
              <a:ext cx="383" cy="408"/>
            </a:xfrm>
            <a:prstGeom prst="rect">
              <a:avLst/>
            </a:prstGeom>
            <a:solidFill>
              <a:srgbClr val="EF85AB"/>
            </a:solidFill>
            <a:ln w="25400" algn="ctr">
              <a:solidFill>
                <a:schemeClr val="tx1"/>
              </a:solidFill>
              <a:miter lim="800000"/>
              <a:headEnd/>
              <a:tailEnd/>
            </a:ln>
          </p:spPr>
          <p:txBody>
            <a:bodyPr anchor="ctr"/>
            <a:lstStyle/>
            <a:p>
              <a:pPr algn="ctr">
                <a:defRPr/>
              </a:pPr>
              <a:endParaRPr lang="cs-CZ">
                <a:solidFill>
                  <a:schemeClr val="dk1"/>
                </a:solidFill>
                <a:latin typeface="+mn-lt"/>
                <a:cs typeface="+mn-cs"/>
              </a:endParaRPr>
            </a:p>
          </p:txBody>
        </p:sp>
        <p:sp>
          <p:nvSpPr>
            <p:cNvPr id="12356" name="Obdélník 6"/>
            <p:cNvSpPr/>
            <p:nvPr/>
          </p:nvSpPr>
          <p:spPr>
            <a:xfrm>
              <a:off x="3107" y="2115"/>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L</a:t>
              </a:r>
            </a:p>
          </p:txBody>
        </p:sp>
        <p:sp>
          <p:nvSpPr>
            <p:cNvPr id="12357" name="Obdélník 6"/>
            <p:cNvSpPr/>
            <p:nvPr/>
          </p:nvSpPr>
          <p:spPr>
            <a:xfrm>
              <a:off x="3833" y="2115"/>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S</a:t>
              </a:r>
            </a:p>
          </p:txBody>
        </p:sp>
        <p:sp>
          <p:nvSpPr>
            <p:cNvPr id="12358" name="Obdélník 6"/>
            <p:cNvSpPr/>
            <p:nvPr/>
          </p:nvSpPr>
          <p:spPr>
            <a:xfrm>
              <a:off x="4195" y="2115"/>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12359" name="Obdélník 6"/>
            <p:cNvSpPr/>
            <p:nvPr/>
          </p:nvSpPr>
          <p:spPr>
            <a:xfrm>
              <a:off x="3107" y="2523"/>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12360" name="Obdélník 6"/>
            <p:cNvSpPr/>
            <p:nvPr/>
          </p:nvSpPr>
          <p:spPr>
            <a:xfrm>
              <a:off x="2744" y="2523"/>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12361" name="Obdélník 6"/>
            <p:cNvSpPr/>
            <p:nvPr/>
          </p:nvSpPr>
          <p:spPr>
            <a:xfrm>
              <a:off x="2018" y="2523"/>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S</a:t>
              </a:r>
            </a:p>
          </p:txBody>
        </p:sp>
        <p:sp>
          <p:nvSpPr>
            <p:cNvPr id="12362" name="Obdélník 6"/>
            <p:cNvSpPr/>
            <p:nvPr/>
          </p:nvSpPr>
          <p:spPr>
            <a:xfrm>
              <a:off x="2381" y="2523"/>
              <a:ext cx="363" cy="408"/>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endParaRPr lang="cs-CZ" sz="2800" b="1">
                <a:solidFill>
                  <a:srgbClr val="000000"/>
                </a:solidFill>
                <a:latin typeface="Arial" charset="0"/>
                <a:cs typeface="Arial" charset="0"/>
              </a:endParaRPr>
            </a:p>
          </p:txBody>
        </p:sp>
        <p:sp>
          <p:nvSpPr>
            <p:cNvPr id="12363" name="Obdélník 6"/>
            <p:cNvSpPr>
              <a:spLocks noChangeArrowheads="1"/>
            </p:cNvSpPr>
            <p:nvPr/>
          </p:nvSpPr>
          <p:spPr bwMode="auto">
            <a:xfrm>
              <a:off x="2744" y="2160"/>
              <a:ext cx="318" cy="318"/>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5.</a:t>
              </a:r>
            </a:p>
          </p:txBody>
        </p:sp>
        <p:sp>
          <p:nvSpPr>
            <p:cNvPr id="12364" name="Obdélník 6"/>
            <p:cNvSpPr>
              <a:spLocks noChangeArrowheads="1"/>
            </p:cNvSpPr>
            <p:nvPr/>
          </p:nvSpPr>
          <p:spPr bwMode="auto">
            <a:xfrm>
              <a:off x="1655" y="2568"/>
              <a:ext cx="318" cy="318"/>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6.</a:t>
              </a:r>
            </a:p>
          </p:txBody>
        </p:sp>
      </p:grpSp>
      <p:grpSp>
        <p:nvGrpSpPr>
          <p:cNvPr id="12371" name="Group 158"/>
          <p:cNvGrpSpPr>
            <a:grpSpLocks/>
          </p:cNvGrpSpPr>
          <p:nvPr/>
        </p:nvGrpSpPr>
        <p:grpSpPr bwMode="auto">
          <a:xfrm>
            <a:off x="323850" y="3933825"/>
            <a:ext cx="1370013" cy="1296988"/>
            <a:chOff x="249" y="2296"/>
            <a:chExt cx="863" cy="817"/>
          </a:xfrm>
        </p:grpSpPr>
        <p:pic>
          <p:nvPicPr>
            <p:cNvPr id="12304" name="Picture 12" descr="Zobrazit podrobnosti"/>
            <p:cNvPicPr>
              <a:picLocks noChangeAspect="1" noChangeArrowheads="1"/>
            </p:cNvPicPr>
            <p:nvPr/>
          </p:nvPicPr>
          <p:blipFill>
            <a:blip r:embed="rId2" cstate="print"/>
            <a:srcRect/>
            <a:stretch>
              <a:fillRect/>
            </a:stretch>
          </p:blipFill>
          <p:spPr bwMode="auto">
            <a:xfrm>
              <a:off x="295" y="2296"/>
              <a:ext cx="817" cy="817"/>
            </a:xfrm>
            <a:prstGeom prst="rect">
              <a:avLst/>
            </a:prstGeom>
            <a:noFill/>
            <a:ln w="9525">
              <a:noFill/>
              <a:miter lim="800000"/>
              <a:headEnd/>
              <a:tailEnd/>
            </a:ln>
          </p:spPr>
        </p:pic>
        <p:sp>
          <p:nvSpPr>
            <p:cNvPr id="12365" name="Obdélník 6"/>
            <p:cNvSpPr>
              <a:spLocks noChangeArrowheads="1"/>
            </p:cNvSpPr>
            <p:nvPr/>
          </p:nvSpPr>
          <p:spPr bwMode="auto">
            <a:xfrm>
              <a:off x="249" y="2341"/>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1.</a:t>
              </a:r>
            </a:p>
          </p:txBody>
        </p:sp>
      </p:grpSp>
      <p:grpSp>
        <p:nvGrpSpPr>
          <p:cNvPr id="12372" name="Group 161"/>
          <p:cNvGrpSpPr>
            <a:grpSpLocks/>
          </p:cNvGrpSpPr>
          <p:nvPr/>
        </p:nvGrpSpPr>
        <p:grpSpPr bwMode="auto">
          <a:xfrm>
            <a:off x="179388" y="765175"/>
            <a:ext cx="1763712" cy="1403350"/>
            <a:chOff x="476" y="527"/>
            <a:chExt cx="1111" cy="884"/>
          </a:xfrm>
        </p:grpSpPr>
        <p:pic>
          <p:nvPicPr>
            <p:cNvPr id="12299" name="Picture 2" descr="Zobrazit podrobnosti"/>
            <p:cNvPicPr>
              <a:picLocks noChangeAspect="1" noChangeArrowheads="1"/>
            </p:cNvPicPr>
            <p:nvPr/>
          </p:nvPicPr>
          <p:blipFill>
            <a:blip r:embed="rId3" cstate="print"/>
            <a:srcRect/>
            <a:stretch>
              <a:fillRect/>
            </a:stretch>
          </p:blipFill>
          <p:spPr bwMode="auto">
            <a:xfrm>
              <a:off x="703" y="527"/>
              <a:ext cx="884" cy="884"/>
            </a:xfrm>
            <a:prstGeom prst="rect">
              <a:avLst/>
            </a:prstGeom>
            <a:noFill/>
            <a:ln w="9525">
              <a:noFill/>
              <a:miter lim="800000"/>
              <a:headEnd/>
              <a:tailEnd/>
            </a:ln>
          </p:spPr>
        </p:pic>
        <p:sp>
          <p:nvSpPr>
            <p:cNvPr id="12366" name="Obdélník 6"/>
            <p:cNvSpPr>
              <a:spLocks noChangeArrowheads="1"/>
            </p:cNvSpPr>
            <p:nvPr/>
          </p:nvSpPr>
          <p:spPr bwMode="auto">
            <a:xfrm>
              <a:off x="476" y="618"/>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3.</a:t>
              </a:r>
            </a:p>
          </p:txBody>
        </p:sp>
      </p:grpSp>
      <p:grpSp>
        <p:nvGrpSpPr>
          <p:cNvPr id="12373" name="Group 159"/>
          <p:cNvGrpSpPr>
            <a:grpSpLocks/>
          </p:cNvGrpSpPr>
          <p:nvPr/>
        </p:nvGrpSpPr>
        <p:grpSpPr bwMode="auto">
          <a:xfrm>
            <a:off x="971550" y="2276475"/>
            <a:ext cx="1801813" cy="1368425"/>
            <a:chOff x="793" y="1525"/>
            <a:chExt cx="1135" cy="862"/>
          </a:xfrm>
        </p:grpSpPr>
        <p:pic>
          <p:nvPicPr>
            <p:cNvPr id="12301" name="Picture 6" descr="Zobrazit podrobnosti"/>
            <p:cNvPicPr>
              <a:picLocks noChangeAspect="1" noChangeArrowheads="1"/>
            </p:cNvPicPr>
            <p:nvPr/>
          </p:nvPicPr>
          <p:blipFill>
            <a:blip r:embed="rId4" cstate="print"/>
            <a:srcRect/>
            <a:stretch>
              <a:fillRect/>
            </a:stretch>
          </p:blipFill>
          <p:spPr bwMode="auto">
            <a:xfrm>
              <a:off x="1066" y="1525"/>
              <a:ext cx="862" cy="862"/>
            </a:xfrm>
            <a:prstGeom prst="rect">
              <a:avLst/>
            </a:prstGeom>
            <a:noFill/>
            <a:ln w="9525">
              <a:noFill/>
              <a:miter lim="800000"/>
              <a:headEnd/>
              <a:tailEnd/>
            </a:ln>
          </p:spPr>
        </p:pic>
        <p:sp>
          <p:nvSpPr>
            <p:cNvPr id="12367" name="Obdélník 6"/>
            <p:cNvSpPr>
              <a:spLocks noChangeArrowheads="1"/>
            </p:cNvSpPr>
            <p:nvPr/>
          </p:nvSpPr>
          <p:spPr bwMode="auto">
            <a:xfrm>
              <a:off x="793" y="1797"/>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2.</a:t>
              </a:r>
            </a:p>
          </p:txBody>
        </p:sp>
      </p:grpSp>
      <p:grpSp>
        <p:nvGrpSpPr>
          <p:cNvPr id="12374" name="Group 165"/>
          <p:cNvGrpSpPr>
            <a:grpSpLocks/>
          </p:cNvGrpSpPr>
          <p:nvPr/>
        </p:nvGrpSpPr>
        <p:grpSpPr bwMode="auto">
          <a:xfrm>
            <a:off x="4356100" y="4797425"/>
            <a:ext cx="1873250" cy="1512888"/>
            <a:chOff x="2744" y="3022"/>
            <a:chExt cx="1180" cy="953"/>
          </a:xfrm>
        </p:grpSpPr>
        <p:pic>
          <p:nvPicPr>
            <p:cNvPr id="12302" name="Picture 8" descr="Astrologický symbol Kozoroha, koza"/>
            <p:cNvPicPr>
              <a:picLocks noChangeAspect="1" noChangeArrowheads="1"/>
            </p:cNvPicPr>
            <p:nvPr/>
          </p:nvPicPr>
          <p:blipFill>
            <a:blip r:embed="rId5" cstate="print"/>
            <a:srcRect/>
            <a:stretch>
              <a:fillRect/>
            </a:stretch>
          </p:blipFill>
          <p:spPr bwMode="auto">
            <a:xfrm>
              <a:off x="2971" y="3022"/>
              <a:ext cx="953" cy="953"/>
            </a:xfrm>
            <a:prstGeom prst="rect">
              <a:avLst/>
            </a:prstGeom>
            <a:noFill/>
            <a:ln w="9525">
              <a:noFill/>
              <a:miter lim="800000"/>
              <a:headEnd/>
              <a:tailEnd/>
            </a:ln>
          </p:spPr>
        </p:pic>
        <p:sp>
          <p:nvSpPr>
            <p:cNvPr id="12369" name="Obdélník 6"/>
            <p:cNvSpPr>
              <a:spLocks noChangeArrowheads="1"/>
            </p:cNvSpPr>
            <p:nvPr/>
          </p:nvSpPr>
          <p:spPr bwMode="auto">
            <a:xfrm>
              <a:off x="2744" y="3022"/>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4.</a:t>
              </a:r>
            </a:p>
          </p:txBody>
        </p:sp>
      </p:grpSp>
      <p:grpSp>
        <p:nvGrpSpPr>
          <p:cNvPr id="12375" name="Group 166"/>
          <p:cNvGrpSpPr>
            <a:grpSpLocks/>
          </p:cNvGrpSpPr>
          <p:nvPr/>
        </p:nvGrpSpPr>
        <p:grpSpPr bwMode="auto">
          <a:xfrm>
            <a:off x="7308850" y="3213100"/>
            <a:ext cx="1439863" cy="1439863"/>
            <a:chOff x="4604" y="2024"/>
            <a:chExt cx="907" cy="907"/>
          </a:xfrm>
        </p:grpSpPr>
        <p:pic>
          <p:nvPicPr>
            <p:cNvPr id="12300" name="Picture 4" descr="Zobrazit podrobnosti"/>
            <p:cNvPicPr>
              <a:picLocks noChangeAspect="1" noChangeArrowheads="1"/>
            </p:cNvPicPr>
            <p:nvPr/>
          </p:nvPicPr>
          <p:blipFill>
            <a:blip r:embed="rId6" cstate="print"/>
            <a:srcRect/>
            <a:stretch>
              <a:fillRect/>
            </a:stretch>
          </p:blipFill>
          <p:spPr bwMode="auto">
            <a:xfrm>
              <a:off x="4740" y="2024"/>
              <a:ext cx="771" cy="771"/>
            </a:xfrm>
            <a:prstGeom prst="rect">
              <a:avLst/>
            </a:prstGeom>
            <a:noFill/>
            <a:ln w="9525">
              <a:noFill/>
              <a:miter lim="800000"/>
              <a:headEnd/>
              <a:tailEnd/>
            </a:ln>
          </p:spPr>
        </p:pic>
        <p:sp>
          <p:nvSpPr>
            <p:cNvPr id="12370" name="Obdélník 6"/>
            <p:cNvSpPr>
              <a:spLocks noChangeArrowheads="1"/>
            </p:cNvSpPr>
            <p:nvPr/>
          </p:nvSpPr>
          <p:spPr bwMode="auto">
            <a:xfrm>
              <a:off x="4604" y="2568"/>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5.</a:t>
              </a:r>
            </a:p>
          </p:txBody>
        </p:sp>
      </p:grpSp>
      <p:grpSp>
        <p:nvGrpSpPr>
          <p:cNvPr id="12376" name="Group 164"/>
          <p:cNvGrpSpPr>
            <a:grpSpLocks/>
          </p:cNvGrpSpPr>
          <p:nvPr/>
        </p:nvGrpSpPr>
        <p:grpSpPr bwMode="auto">
          <a:xfrm>
            <a:off x="7019925" y="5084763"/>
            <a:ext cx="1512888" cy="1368425"/>
            <a:chOff x="4422" y="3203"/>
            <a:chExt cx="953" cy="862"/>
          </a:xfrm>
        </p:grpSpPr>
        <p:pic>
          <p:nvPicPr>
            <p:cNvPr id="12303" name="Picture 10" descr="Strom"/>
            <p:cNvPicPr>
              <a:picLocks noChangeAspect="1" noChangeArrowheads="1"/>
            </p:cNvPicPr>
            <p:nvPr/>
          </p:nvPicPr>
          <p:blipFill>
            <a:blip r:embed="rId7" cstate="print"/>
            <a:srcRect/>
            <a:stretch>
              <a:fillRect/>
            </a:stretch>
          </p:blipFill>
          <p:spPr bwMode="auto">
            <a:xfrm>
              <a:off x="4513" y="3203"/>
              <a:ext cx="862" cy="862"/>
            </a:xfrm>
            <a:prstGeom prst="rect">
              <a:avLst/>
            </a:prstGeom>
            <a:noFill/>
            <a:ln w="9525">
              <a:noFill/>
              <a:miter lim="800000"/>
              <a:headEnd/>
              <a:tailEnd/>
            </a:ln>
          </p:spPr>
        </p:pic>
        <p:sp>
          <p:nvSpPr>
            <p:cNvPr id="7" name="Obdélník 6"/>
            <p:cNvSpPr>
              <a:spLocks noChangeArrowheads="1"/>
            </p:cNvSpPr>
            <p:nvPr/>
          </p:nvSpPr>
          <p:spPr bwMode="auto">
            <a:xfrm>
              <a:off x="4422" y="3702"/>
              <a:ext cx="318" cy="363"/>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6.</a:t>
              </a:r>
            </a:p>
          </p:txBody>
        </p:sp>
      </p:gr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Tlačítko akce: Vlastní 48">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 name="Skupina 150"/>
          <p:cNvGrpSpPr/>
          <p:nvPr/>
        </p:nvGrpSpPr>
        <p:grpSpPr>
          <a:xfrm>
            <a:off x="2627313" y="620713"/>
            <a:ext cx="6337301" cy="3887787"/>
            <a:chOff x="2627313" y="620713"/>
            <a:chExt cx="6337301" cy="3887787"/>
          </a:xfrm>
        </p:grpSpPr>
        <p:sp>
          <p:nvSpPr>
            <p:cNvPr id="107" name="Obdélník 106"/>
            <p:cNvSpPr>
              <a:spLocks noChangeArrowheads="1"/>
            </p:cNvSpPr>
            <p:nvPr/>
          </p:nvSpPr>
          <p:spPr bwMode="auto">
            <a:xfrm>
              <a:off x="5508626" y="1268413"/>
              <a:ext cx="60801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O</a:t>
              </a:r>
            </a:p>
          </p:txBody>
        </p:sp>
        <p:sp>
          <p:nvSpPr>
            <p:cNvPr id="108" name="Obdélník 6"/>
            <p:cNvSpPr>
              <a:spLocks noChangeArrowheads="1"/>
            </p:cNvSpPr>
            <p:nvPr/>
          </p:nvSpPr>
          <p:spPr bwMode="auto">
            <a:xfrm>
              <a:off x="5508626" y="1916113"/>
              <a:ext cx="576263" cy="649287"/>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D</a:t>
              </a:r>
            </a:p>
          </p:txBody>
        </p:sp>
        <p:sp>
          <p:nvSpPr>
            <p:cNvPr id="109" name="Obdélník 108"/>
            <p:cNvSpPr>
              <a:spLocks noChangeArrowheads="1"/>
            </p:cNvSpPr>
            <p:nvPr/>
          </p:nvSpPr>
          <p:spPr bwMode="auto">
            <a:xfrm>
              <a:off x="5508626" y="620713"/>
              <a:ext cx="60801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P</a:t>
              </a:r>
            </a:p>
          </p:txBody>
        </p:sp>
        <p:sp>
          <p:nvSpPr>
            <p:cNvPr id="110" name="Obdélník 109"/>
            <p:cNvSpPr>
              <a:spLocks noChangeArrowheads="1"/>
            </p:cNvSpPr>
            <p:nvPr/>
          </p:nvSpPr>
          <p:spPr bwMode="auto">
            <a:xfrm>
              <a:off x="5508626" y="2565400"/>
              <a:ext cx="57626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Z</a:t>
              </a:r>
            </a:p>
          </p:txBody>
        </p:sp>
        <p:sp>
          <p:nvSpPr>
            <p:cNvPr id="111" name="Obdélník 6"/>
            <p:cNvSpPr/>
            <p:nvPr/>
          </p:nvSpPr>
          <p:spPr bwMode="auto">
            <a:xfrm>
              <a:off x="6084888" y="6207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r>
                <a:rPr lang="cs-CZ" sz="2800" b="1" dirty="0">
                  <a:solidFill>
                    <a:srgbClr val="000000"/>
                  </a:solidFill>
                  <a:latin typeface="Arial" charset="0"/>
                  <a:cs typeface="Arial" charset="0"/>
                </a:rPr>
                <a:t>A</a:t>
              </a:r>
            </a:p>
          </p:txBody>
        </p:sp>
        <p:sp>
          <p:nvSpPr>
            <p:cNvPr id="112" name="Obdélník 6"/>
            <p:cNvSpPr/>
            <p:nvPr/>
          </p:nvSpPr>
          <p:spPr bwMode="auto">
            <a:xfrm>
              <a:off x="4932363" y="6207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O</a:t>
              </a:r>
              <a:endParaRPr lang="cs-CZ" sz="2800" b="1" dirty="0">
                <a:solidFill>
                  <a:srgbClr val="000000"/>
                </a:solidFill>
                <a:latin typeface="Arial" charset="0"/>
                <a:cs typeface="Arial" charset="0"/>
              </a:endParaRPr>
            </a:p>
          </p:txBody>
        </p:sp>
        <p:sp>
          <p:nvSpPr>
            <p:cNvPr id="113" name="Obdélník 6"/>
            <p:cNvSpPr/>
            <p:nvPr/>
          </p:nvSpPr>
          <p:spPr bwMode="auto">
            <a:xfrm>
              <a:off x="6659563" y="12684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r>
                <a:rPr lang="cs-CZ" sz="2800" b="1" dirty="0">
                  <a:solidFill>
                    <a:srgbClr val="000000"/>
                  </a:solidFill>
                  <a:latin typeface="Arial" charset="0"/>
                  <a:cs typeface="Arial" charset="0"/>
                </a:rPr>
                <a:t>Í</a:t>
              </a:r>
            </a:p>
          </p:txBody>
        </p:sp>
        <p:sp>
          <p:nvSpPr>
            <p:cNvPr id="114" name="Obdélník 6"/>
            <p:cNvSpPr/>
            <p:nvPr/>
          </p:nvSpPr>
          <p:spPr bwMode="auto">
            <a:xfrm>
              <a:off x="3203576" y="19161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Ž</a:t>
              </a:r>
            </a:p>
          </p:txBody>
        </p:sp>
        <p:sp>
          <p:nvSpPr>
            <p:cNvPr id="115" name="Obdélník 6"/>
            <p:cNvSpPr/>
            <p:nvPr/>
          </p:nvSpPr>
          <p:spPr bwMode="auto">
            <a:xfrm>
              <a:off x="6084888" y="12684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Ř</a:t>
              </a:r>
            </a:p>
          </p:txBody>
        </p:sp>
        <p:sp>
          <p:nvSpPr>
            <p:cNvPr id="116" name="Obdélník 6"/>
            <p:cNvSpPr/>
            <p:nvPr/>
          </p:nvSpPr>
          <p:spPr bwMode="auto">
            <a:xfrm>
              <a:off x="7235826" y="12684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Š</a:t>
              </a:r>
            </a:p>
          </p:txBody>
        </p:sp>
        <p:sp>
          <p:nvSpPr>
            <p:cNvPr id="117" name="Obdélník 6"/>
            <p:cNvSpPr/>
            <p:nvPr/>
          </p:nvSpPr>
          <p:spPr bwMode="auto">
            <a:xfrm>
              <a:off x="4932363" y="25654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O</a:t>
              </a:r>
              <a:endParaRPr lang="cs-CZ" sz="2800" b="1" dirty="0">
                <a:solidFill>
                  <a:srgbClr val="000000"/>
                </a:solidFill>
                <a:latin typeface="Arial" charset="0"/>
                <a:cs typeface="Arial" charset="0"/>
              </a:endParaRPr>
            </a:p>
          </p:txBody>
        </p:sp>
        <p:sp>
          <p:nvSpPr>
            <p:cNvPr id="118" name="Obdélník 6"/>
            <p:cNvSpPr/>
            <p:nvPr/>
          </p:nvSpPr>
          <p:spPr bwMode="auto">
            <a:xfrm>
              <a:off x="4356101" y="6207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a:solidFill>
                    <a:srgbClr val="000000"/>
                  </a:solidFill>
                  <a:latin typeface="Arial" charset="0"/>
                  <a:cs typeface="Arial" charset="0"/>
                </a:rPr>
                <a:t>L</a:t>
              </a:r>
            </a:p>
          </p:txBody>
        </p:sp>
        <p:sp>
          <p:nvSpPr>
            <p:cNvPr id="119" name="Obdélník 6"/>
            <p:cNvSpPr/>
            <p:nvPr/>
          </p:nvSpPr>
          <p:spPr bwMode="auto">
            <a:xfrm>
              <a:off x="3779838" y="19161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r>
                <a:rPr lang="cs-CZ" sz="2800" b="1" dirty="0">
                  <a:solidFill>
                    <a:srgbClr val="000000"/>
                  </a:solidFill>
                  <a:latin typeface="Arial" charset="0"/>
                  <a:cs typeface="Arial" charset="0"/>
                </a:rPr>
                <a:t>A</a:t>
              </a:r>
            </a:p>
          </p:txBody>
        </p:sp>
        <p:sp>
          <p:nvSpPr>
            <p:cNvPr id="120" name="Obdélník 6"/>
            <p:cNvSpPr/>
            <p:nvPr/>
          </p:nvSpPr>
          <p:spPr bwMode="auto">
            <a:xfrm>
              <a:off x="7235826" y="6207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A</a:t>
              </a:r>
              <a:endParaRPr lang="cs-CZ" sz="2800" b="1" dirty="0">
                <a:solidFill>
                  <a:srgbClr val="000000"/>
                </a:solidFill>
                <a:latin typeface="Arial" charset="0"/>
                <a:cs typeface="Arial" charset="0"/>
              </a:endParaRPr>
            </a:p>
          </p:txBody>
        </p:sp>
        <p:sp>
          <p:nvSpPr>
            <p:cNvPr id="121" name="Obdélník 6"/>
            <p:cNvSpPr/>
            <p:nvPr/>
          </p:nvSpPr>
          <p:spPr bwMode="auto">
            <a:xfrm>
              <a:off x="6659563" y="6207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T</a:t>
              </a:r>
            </a:p>
          </p:txBody>
        </p:sp>
        <p:sp>
          <p:nvSpPr>
            <p:cNvPr id="122" name="Obdélník 6"/>
            <p:cNvSpPr/>
            <p:nvPr/>
          </p:nvSpPr>
          <p:spPr bwMode="auto">
            <a:xfrm>
              <a:off x="6084888" y="25638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A</a:t>
              </a:r>
            </a:p>
          </p:txBody>
        </p:sp>
        <p:sp>
          <p:nvSpPr>
            <p:cNvPr id="123" name="Obdélník 6"/>
            <p:cNvSpPr/>
            <p:nvPr/>
          </p:nvSpPr>
          <p:spPr bwMode="auto">
            <a:xfrm>
              <a:off x="8388351" y="12684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Y</a:t>
              </a:r>
              <a:endParaRPr lang="cs-CZ" sz="2800" b="1" dirty="0">
                <a:solidFill>
                  <a:srgbClr val="000000"/>
                </a:solidFill>
                <a:latin typeface="Arial" charset="0"/>
                <a:cs typeface="Arial" charset="0"/>
              </a:endParaRPr>
            </a:p>
          </p:txBody>
        </p:sp>
        <p:sp>
          <p:nvSpPr>
            <p:cNvPr id="124" name="Obdélník 6"/>
            <p:cNvSpPr/>
            <p:nvPr/>
          </p:nvSpPr>
          <p:spPr bwMode="auto">
            <a:xfrm>
              <a:off x="7812088" y="12684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a:solidFill>
                    <a:srgbClr val="000000"/>
                  </a:solidFill>
                  <a:latin typeface="Arial" charset="0"/>
                  <a:cs typeface="Arial" charset="0"/>
                </a:rPr>
                <a:t>K</a:t>
              </a:r>
            </a:p>
          </p:txBody>
        </p:sp>
        <p:sp>
          <p:nvSpPr>
            <p:cNvPr id="125" name="Obdélník 6"/>
            <p:cNvSpPr/>
            <p:nvPr/>
          </p:nvSpPr>
          <p:spPr bwMode="auto">
            <a:xfrm>
              <a:off x="4932363" y="19161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defRPr/>
              </a:pPr>
              <a:r>
                <a:rPr lang="cs-CZ" sz="2800" b="1" dirty="0">
                  <a:solidFill>
                    <a:srgbClr val="000000"/>
                  </a:solidFill>
                  <a:latin typeface="Arial" charset="0"/>
                  <a:cs typeface="Arial" charset="0"/>
                </a:rPr>
                <a:t>U</a:t>
              </a:r>
            </a:p>
          </p:txBody>
        </p:sp>
        <p:sp>
          <p:nvSpPr>
            <p:cNvPr id="126" name="Obdélník 6"/>
            <p:cNvSpPr>
              <a:spLocks noChangeArrowheads="1"/>
            </p:cNvSpPr>
            <p:nvPr/>
          </p:nvSpPr>
          <p:spPr bwMode="auto">
            <a:xfrm>
              <a:off x="3779838" y="620713"/>
              <a:ext cx="504825" cy="576262"/>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1.</a:t>
              </a:r>
            </a:p>
          </p:txBody>
        </p:sp>
        <p:sp>
          <p:nvSpPr>
            <p:cNvPr id="127" name="Obdélník 6"/>
            <p:cNvSpPr>
              <a:spLocks noChangeArrowheads="1"/>
            </p:cNvSpPr>
            <p:nvPr/>
          </p:nvSpPr>
          <p:spPr bwMode="auto">
            <a:xfrm>
              <a:off x="4932363" y="1339850"/>
              <a:ext cx="503238" cy="503237"/>
            </a:xfrm>
            <a:prstGeom prst="rect">
              <a:avLst/>
            </a:prstGeom>
            <a:solidFill>
              <a:schemeClr val="bg1"/>
            </a:solidFill>
            <a:ln w="25400" algn="ctr">
              <a:noFill/>
              <a:miter lim="800000"/>
              <a:headEnd/>
              <a:tailEnd/>
            </a:ln>
          </p:spPr>
          <p:txBody>
            <a:bodyPr anchor="ctr"/>
            <a:lstStyle/>
            <a:p>
              <a:pPr algn="ctr"/>
              <a:r>
                <a:rPr lang="cs-CZ" sz="2800" b="1" dirty="0">
                  <a:solidFill>
                    <a:srgbClr val="000000"/>
                  </a:solidFill>
                </a:rPr>
                <a:t>2.</a:t>
              </a:r>
            </a:p>
          </p:txBody>
        </p:sp>
        <p:sp>
          <p:nvSpPr>
            <p:cNvPr id="128" name="Obdélník 6"/>
            <p:cNvSpPr>
              <a:spLocks noChangeArrowheads="1"/>
            </p:cNvSpPr>
            <p:nvPr/>
          </p:nvSpPr>
          <p:spPr bwMode="auto">
            <a:xfrm>
              <a:off x="2627313" y="1916113"/>
              <a:ext cx="504825" cy="576262"/>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3.</a:t>
              </a:r>
            </a:p>
          </p:txBody>
        </p:sp>
        <p:sp>
          <p:nvSpPr>
            <p:cNvPr id="129" name="Obdélník 6"/>
            <p:cNvSpPr>
              <a:spLocks noChangeArrowheads="1"/>
            </p:cNvSpPr>
            <p:nvPr/>
          </p:nvSpPr>
          <p:spPr bwMode="auto">
            <a:xfrm>
              <a:off x="3779838" y="2636838"/>
              <a:ext cx="504825" cy="576262"/>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4.</a:t>
              </a:r>
            </a:p>
          </p:txBody>
        </p:sp>
        <p:sp>
          <p:nvSpPr>
            <p:cNvPr id="130" name="Obdélník 6"/>
            <p:cNvSpPr/>
            <p:nvPr/>
          </p:nvSpPr>
          <p:spPr bwMode="auto">
            <a:xfrm>
              <a:off x="4356101" y="19161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a:solidFill>
                    <a:srgbClr val="000000"/>
                  </a:solidFill>
                  <a:latin typeface="Arial" charset="0"/>
                  <a:cs typeface="Arial" charset="0"/>
                </a:rPr>
                <a:t>L</a:t>
              </a:r>
            </a:p>
          </p:txBody>
        </p:sp>
        <p:sp>
          <p:nvSpPr>
            <p:cNvPr id="131" name="Obdélník 6"/>
            <p:cNvSpPr/>
            <p:nvPr/>
          </p:nvSpPr>
          <p:spPr bwMode="auto">
            <a:xfrm>
              <a:off x="4356101" y="2563813"/>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K</a:t>
              </a:r>
            </a:p>
          </p:txBody>
        </p:sp>
        <p:sp>
          <p:nvSpPr>
            <p:cNvPr id="132" name="Obdélník 8"/>
            <p:cNvSpPr>
              <a:spLocks noChangeArrowheads="1"/>
            </p:cNvSpPr>
            <p:nvPr/>
          </p:nvSpPr>
          <p:spPr bwMode="auto">
            <a:xfrm>
              <a:off x="5508626" y="3860800"/>
              <a:ext cx="57626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M</a:t>
              </a:r>
            </a:p>
          </p:txBody>
        </p:sp>
        <p:sp>
          <p:nvSpPr>
            <p:cNvPr id="133" name="Obdélník 8"/>
            <p:cNvSpPr>
              <a:spLocks noChangeArrowheads="1"/>
            </p:cNvSpPr>
            <p:nvPr/>
          </p:nvSpPr>
          <p:spPr bwMode="auto">
            <a:xfrm>
              <a:off x="5508104" y="3212976"/>
              <a:ext cx="60801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I</a:t>
              </a:r>
            </a:p>
          </p:txBody>
        </p:sp>
        <p:sp>
          <p:nvSpPr>
            <p:cNvPr id="134" name="Obdélník 6"/>
            <p:cNvSpPr/>
            <p:nvPr/>
          </p:nvSpPr>
          <p:spPr bwMode="auto">
            <a:xfrm>
              <a:off x="4932363" y="32131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L</a:t>
              </a:r>
            </a:p>
          </p:txBody>
        </p:sp>
        <p:sp>
          <p:nvSpPr>
            <p:cNvPr id="135" name="Obdélník 6"/>
            <p:cNvSpPr/>
            <p:nvPr/>
          </p:nvSpPr>
          <p:spPr bwMode="auto">
            <a:xfrm>
              <a:off x="6084888" y="32131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S</a:t>
              </a:r>
            </a:p>
          </p:txBody>
        </p:sp>
        <p:sp>
          <p:nvSpPr>
            <p:cNvPr id="136" name="Obdélník 6"/>
            <p:cNvSpPr/>
            <p:nvPr/>
          </p:nvSpPr>
          <p:spPr bwMode="auto">
            <a:xfrm>
              <a:off x="6659563" y="32131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T</a:t>
              </a:r>
              <a:endParaRPr lang="cs-CZ" sz="2800" b="1" dirty="0">
                <a:solidFill>
                  <a:srgbClr val="000000"/>
                </a:solidFill>
                <a:latin typeface="Arial" charset="0"/>
                <a:cs typeface="Arial" charset="0"/>
              </a:endParaRPr>
            </a:p>
          </p:txBody>
        </p:sp>
        <p:sp>
          <p:nvSpPr>
            <p:cNvPr id="137" name="Obdélník 6"/>
            <p:cNvSpPr/>
            <p:nvPr/>
          </p:nvSpPr>
          <p:spPr bwMode="auto">
            <a:xfrm>
              <a:off x="4932363" y="38608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O</a:t>
              </a:r>
              <a:endParaRPr lang="cs-CZ" sz="2800" b="1" dirty="0">
                <a:solidFill>
                  <a:srgbClr val="000000"/>
                </a:solidFill>
                <a:latin typeface="Arial" charset="0"/>
                <a:cs typeface="Arial" charset="0"/>
              </a:endParaRPr>
            </a:p>
          </p:txBody>
        </p:sp>
        <p:sp>
          <p:nvSpPr>
            <p:cNvPr id="138" name="Obdélník 6"/>
            <p:cNvSpPr/>
            <p:nvPr/>
          </p:nvSpPr>
          <p:spPr bwMode="auto">
            <a:xfrm>
              <a:off x="4356101" y="38608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R</a:t>
              </a:r>
              <a:endParaRPr lang="cs-CZ" sz="2800" b="1" dirty="0">
                <a:solidFill>
                  <a:srgbClr val="000000"/>
                </a:solidFill>
                <a:latin typeface="Arial" charset="0"/>
                <a:cs typeface="Arial" charset="0"/>
              </a:endParaRPr>
            </a:p>
          </p:txBody>
        </p:sp>
        <p:sp>
          <p:nvSpPr>
            <p:cNvPr id="139" name="Obdélník 6"/>
            <p:cNvSpPr/>
            <p:nvPr/>
          </p:nvSpPr>
          <p:spPr bwMode="auto">
            <a:xfrm>
              <a:off x="3203576" y="38608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a:solidFill>
                    <a:srgbClr val="000000"/>
                  </a:solidFill>
                  <a:latin typeface="Arial" charset="0"/>
                  <a:cs typeface="Arial" charset="0"/>
                </a:rPr>
                <a:t>S</a:t>
              </a:r>
            </a:p>
          </p:txBody>
        </p:sp>
        <p:sp>
          <p:nvSpPr>
            <p:cNvPr id="140" name="Obdélník 6"/>
            <p:cNvSpPr/>
            <p:nvPr/>
          </p:nvSpPr>
          <p:spPr bwMode="auto">
            <a:xfrm>
              <a:off x="3779838" y="3860800"/>
              <a:ext cx="576263" cy="64770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anchor="ctr"/>
            <a:lstStyle/>
            <a:p>
              <a:pPr algn="ctr"/>
              <a:r>
                <a:rPr lang="cs-CZ" sz="2800" b="1" dirty="0" smtClean="0">
                  <a:solidFill>
                    <a:srgbClr val="000000"/>
                  </a:solidFill>
                  <a:latin typeface="Arial" charset="0"/>
                  <a:cs typeface="Arial" charset="0"/>
                </a:rPr>
                <a:t>T</a:t>
              </a:r>
              <a:endParaRPr lang="cs-CZ" sz="2800" b="1" dirty="0">
                <a:solidFill>
                  <a:srgbClr val="000000"/>
                </a:solidFill>
                <a:latin typeface="Arial" charset="0"/>
                <a:cs typeface="Arial" charset="0"/>
              </a:endParaRPr>
            </a:p>
          </p:txBody>
        </p:sp>
        <p:sp>
          <p:nvSpPr>
            <p:cNvPr id="141" name="Obdélník 6"/>
            <p:cNvSpPr>
              <a:spLocks noChangeArrowheads="1"/>
            </p:cNvSpPr>
            <p:nvPr/>
          </p:nvSpPr>
          <p:spPr bwMode="auto">
            <a:xfrm>
              <a:off x="4356101" y="3284538"/>
              <a:ext cx="504825" cy="504825"/>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5.</a:t>
              </a:r>
            </a:p>
          </p:txBody>
        </p:sp>
        <p:sp>
          <p:nvSpPr>
            <p:cNvPr id="142" name="Obdélník 6"/>
            <p:cNvSpPr>
              <a:spLocks noChangeArrowheads="1"/>
            </p:cNvSpPr>
            <p:nvPr/>
          </p:nvSpPr>
          <p:spPr bwMode="auto">
            <a:xfrm>
              <a:off x="2627313" y="3932238"/>
              <a:ext cx="504825" cy="504825"/>
            </a:xfrm>
            <a:prstGeom prst="rect">
              <a:avLst/>
            </a:prstGeom>
            <a:solidFill>
              <a:schemeClr val="bg1"/>
            </a:solidFill>
            <a:ln w="25400" algn="ctr">
              <a:noFill/>
              <a:miter lim="800000"/>
              <a:headEnd/>
              <a:tailEnd/>
            </a:ln>
          </p:spPr>
          <p:txBody>
            <a:bodyPr anchor="ctr"/>
            <a:lstStyle/>
            <a:p>
              <a:pPr algn="ctr"/>
              <a:r>
                <a:rPr lang="cs-CZ" sz="2800" b="1">
                  <a:solidFill>
                    <a:srgbClr val="000000"/>
                  </a:solidFill>
                </a:rPr>
                <a:t>6.</a:t>
              </a:r>
            </a:p>
          </p:txBody>
        </p:sp>
      </p:grpSp>
      <p:sp>
        <p:nvSpPr>
          <p:cNvPr id="13317" name="Nadpis 99"/>
          <p:cNvSpPr>
            <a:spLocks noGrp="1"/>
          </p:cNvSpPr>
          <p:nvPr>
            <p:ph type="title"/>
          </p:nvPr>
        </p:nvSpPr>
        <p:spPr>
          <a:xfrm>
            <a:off x="457200" y="274638"/>
            <a:ext cx="2601913" cy="633412"/>
          </a:xfrm>
        </p:spPr>
        <p:txBody>
          <a:bodyPr/>
          <a:lstStyle/>
          <a:p>
            <a:pPr algn="l"/>
            <a:r>
              <a:rPr lang="cs-CZ" b="1" dirty="0" smtClean="0"/>
              <a:t>ŘEŠENÍ </a:t>
            </a:r>
          </a:p>
        </p:txBody>
      </p:sp>
      <p:sp>
        <p:nvSpPr>
          <p:cNvPr id="13314" name="TextovéPole 9"/>
          <p:cNvSpPr txBox="1">
            <a:spLocks noChangeArrowheads="1"/>
          </p:cNvSpPr>
          <p:nvPr/>
        </p:nvSpPr>
        <p:spPr bwMode="auto">
          <a:xfrm>
            <a:off x="467544" y="4797152"/>
            <a:ext cx="2592387" cy="701675"/>
          </a:xfrm>
          <a:prstGeom prst="rect">
            <a:avLst/>
          </a:prstGeom>
          <a:noFill/>
          <a:ln w="9525">
            <a:noFill/>
            <a:miter lim="800000"/>
            <a:headEnd/>
            <a:tailEnd/>
          </a:ln>
        </p:spPr>
        <p:txBody>
          <a:bodyPr>
            <a:spAutoFit/>
          </a:bodyPr>
          <a:lstStyle/>
          <a:p>
            <a:r>
              <a:rPr lang="cs-CZ" sz="4000" b="1" dirty="0"/>
              <a:t>Tajenka:</a:t>
            </a:r>
          </a:p>
        </p:txBody>
      </p:sp>
      <p:pic>
        <p:nvPicPr>
          <p:cNvPr id="13316" name="Picture 2" descr="Smiley Face Clip Art"/>
          <p:cNvPicPr>
            <a:picLocks noChangeAspect="1" noChangeArrowheads="1"/>
          </p:cNvPicPr>
          <p:nvPr/>
        </p:nvPicPr>
        <p:blipFill>
          <a:blip r:embed="rId2" cstate="print"/>
          <a:srcRect/>
          <a:stretch>
            <a:fillRect/>
          </a:stretch>
        </p:blipFill>
        <p:spPr bwMode="auto">
          <a:xfrm>
            <a:off x="323528" y="1340768"/>
            <a:ext cx="2353444" cy="2353444"/>
          </a:xfrm>
          <a:prstGeom prst="rect">
            <a:avLst/>
          </a:prstGeom>
          <a:noFill/>
          <a:ln w="9525">
            <a:noFill/>
            <a:miter lim="800000"/>
            <a:headEnd/>
            <a:tailEnd/>
          </a:ln>
        </p:spPr>
      </p:pic>
      <p:grpSp>
        <p:nvGrpSpPr>
          <p:cNvPr id="3" name="Skupina 149"/>
          <p:cNvGrpSpPr/>
          <p:nvPr/>
        </p:nvGrpSpPr>
        <p:grpSpPr>
          <a:xfrm>
            <a:off x="539552" y="5877272"/>
            <a:ext cx="3456583" cy="649287"/>
            <a:chOff x="611560" y="5949280"/>
            <a:chExt cx="3456583" cy="649287"/>
          </a:xfrm>
        </p:grpSpPr>
        <p:sp>
          <p:nvSpPr>
            <p:cNvPr id="144" name="Obdélník 143"/>
            <p:cNvSpPr>
              <a:spLocks noChangeArrowheads="1"/>
            </p:cNvSpPr>
            <p:nvPr/>
          </p:nvSpPr>
          <p:spPr bwMode="auto">
            <a:xfrm>
              <a:off x="611560" y="5949280"/>
              <a:ext cx="60801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P</a:t>
              </a:r>
            </a:p>
          </p:txBody>
        </p:sp>
        <p:sp>
          <p:nvSpPr>
            <p:cNvPr id="145" name="Obdélník 144"/>
            <p:cNvSpPr>
              <a:spLocks noChangeArrowheads="1"/>
            </p:cNvSpPr>
            <p:nvPr/>
          </p:nvSpPr>
          <p:spPr bwMode="auto">
            <a:xfrm>
              <a:off x="1187624" y="5949280"/>
              <a:ext cx="60801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O</a:t>
              </a:r>
            </a:p>
          </p:txBody>
        </p:sp>
        <p:sp>
          <p:nvSpPr>
            <p:cNvPr id="146" name="Obdélník 6"/>
            <p:cNvSpPr>
              <a:spLocks noChangeArrowheads="1"/>
            </p:cNvSpPr>
            <p:nvPr/>
          </p:nvSpPr>
          <p:spPr bwMode="auto">
            <a:xfrm>
              <a:off x="1763688" y="5949280"/>
              <a:ext cx="576263" cy="649287"/>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D</a:t>
              </a:r>
            </a:p>
          </p:txBody>
        </p:sp>
        <p:sp>
          <p:nvSpPr>
            <p:cNvPr id="147" name="Obdélník 146"/>
            <p:cNvSpPr>
              <a:spLocks noChangeArrowheads="1"/>
            </p:cNvSpPr>
            <p:nvPr/>
          </p:nvSpPr>
          <p:spPr bwMode="auto">
            <a:xfrm>
              <a:off x="2339752" y="5949280"/>
              <a:ext cx="57626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Z</a:t>
              </a:r>
            </a:p>
          </p:txBody>
        </p:sp>
        <p:sp>
          <p:nvSpPr>
            <p:cNvPr id="148" name="Obdélník 8"/>
            <p:cNvSpPr>
              <a:spLocks noChangeArrowheads="1"/>
            </p:cNvSpPr>
            <p:nvPr/>
          </p:nvSpPr>
          <p:spPr bwMode="auto">
            <a:xfrm>
              <a:off x="2915816" y="5949280"/>
              <a:ext cx="60801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I</a:t>
              </a:r>
            </a:p>
          </p:txBody>
        </p:sp>
        <p:sp>
          <p:nvSpPr>
            <p:cNvPr id="149" name="Obdélník 8"/>
            <p:cNvSpPr>
              <a:spLocks noChangeArrowheads="1"/>
            </p:cNvSpPr>
            <p:nvPr/>
          </p:nvSpPr>
          <p:spPr bwMode="auto">
            <a:xfrm>
              <a:off x="3491880" y="5949280"/>
              <a:ext cx="576263" cy="647700"/>
            </a:xfrm>
            <a:prstGeom prst="rect">
              <a:avLst/>
            </a:prstGeom>
            <a:solidFill>
              <a:srgbClr val="EF85AB"/>
            </a:solidFill>
            <a:ln w="25400" algn="ctr">
              <a:solidFill>
                <a:schemeClr val="tx1"/>
              </a:solidFill>
              <a:miter lim="800000"/>
              <a:headEnd/>
              <a:tailEnd/>
            </a:ln>
          </p:spPr>
          <p:txBody>
            <a:bodyPr anchor="ctr"/>
            <a:lstStyle/>
            <a:p>
              <a:pPr algn="ctr">
                <a:defRPr/>
              </a:pPr>
              <a:r>
                <a:rPr lang="cs-CZ" sz="2800" b="1" dirty="0">
                  <a:solidFill>
                    <a:srgbClr val="000000"/>
                  </a:solidFill>
                </a:rPr>
                <a:t>M</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repeatCount="indefinite" fill="hold" nodeType="afterEffect">
                                  <p:stCondLst>
                                    <p:cond delay="0"/>
                                  </p:stCondLst>
                                  <p:endCondLst>
                                    <p:cond evt="onNext" delay="0">
                                      <p:tgtEl>
                                        <p:sldTgt/>
                                      </p:tgtEl>
                                    </p:cond>
                                  </p:endCondLst>
                                  <p:childTnLst>
                                    <p:animEffect transition="out" filter="fade">
                                      <p:cBhvr>
                                        <p:cTn id="6" dur="500" tmFilter="0, 0; .2, .5; .8, .5; 1, 0"/>
                                        <p:tgtEl>
                                          <p:spTgt spid="13316"/>
                                        </p:tgtEl>
                                      </p:cBhvr>
                                    </p:animEffect>
                                    <p:animScale>
                                      <p:cBhvr>
                                        <p:cTn id="7" dur="250" autoRev="1" fill="hold"/>
                                        <p:tgtEl>
                                          <p:spTgt spid="13316"/>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Vlastní 3">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314" name="Zástupný symbol pro obsah 2"/>
          <p:cNvSpPr>
            <a:spLocks noGrp="1"/>
          </p:cNvSpPr>
          <p:nvPr>
            <p:ph idx="1"/>
          </p:nvPr>
        </p:nvSpPr>
        <p:spPr>
          <a:xfrm>
            <a:off x="457200" y="1484313"/>
            <a:ext cx="8507413" cy="4897437"/>
          </a:xfrm>
        </p:spPr>
        <p:txBody>
          <a:bodyPr/>
          <a:lstStyle/>
          <a:p>
            <a:pPr>
              <a:buNone/>
            </a:pPr>
            <a:r>
              <a:rPr lang="cs-CZ" sz="2000" dirty="0" smtClean="0"/>
              <a:t>AUTOR, Neuveden. </a:t>
            </a:r>
            <a:r>
              <a:rPr lang="cs-CZ" sz="2000" i="1" dirty="0" smtClean="0"/>
              <a:t>Office.</a:t>
            </a:r>
            <a:r>
              <a:rPr lang="cs-CZ" sz="2000" i="1" dirty="0" err="1" smtClean="0"/>
              <a:t>com</a:t>
            </a:r>
            <a:r>
              <a:rPr lang="cs-CZ" sz="2000" dirty="0" smtClean="0"/>
              <a:t>: Kliparty, fotografie a animace [online]. [cit.</a:t>
            </a:r>
          </a:p>
          <a:p>
            <a:pPr>
              <a:buNone/>
            </a:pPr>
            <a:r>
              <a:rPr lang="cs-CZ" sz="2000" dirty="0" smtClean="0"/>
              <a:t>7.11.2011]. Dostupný na WWW: http://office.</a:t>
            </a:r>
            <a:r>
              <a:rPr lang="cs-CZ" sz="2000" dirty="0" err="1" smtClean="0"/>
              <a:t>microsoft.com</a:t>
            </a:r>
            <a:r>
              <a:rPr lang="cs-CZ" sz="2000" dirty="0" smtClean="0"/>
              <a:t>/</a:t>
            </a:r>
            <a:r>
              <a:rPr lang="cs-CZ" sz="2000" dirty="0" err="1" smtClean="0"/>
              <a:t>cs</a:t>
            </a:r>
            <a:r>
              <a:rPr lang="cs-CZ" sz="2000" dirty="0" smtClean="0"/>
              <a:t>-cz/</a:t>
            </a:r>
            <a:r>
              <a:rPr lang="cs-CZ" sz="2000" dirty="0" err="1" smtClean="0"/>
              <a:t>images</a:t>
            </a:r>
            <a:r>
              <a:rPr lang="cs-CZ" sz="2000" dirty="0" smtClean="0"/>
              <a:t>/??</a:t>
            </a:r>
            <a:r>
              <a:rPr lang="cs-CZ" sz="2000" dirty="0" err="1" smtClean="0"/>
              <a:t>Origin</a:t>
            </a:r>
            <a:r>
              <a:rPr lang="cs-CZ" sz="2000" dirty="0" smtClean="0"/>
              <a:t>=EC790014051029&amp;CTT=6&amp;</a:t>
            </a:r>
            <a:r>
              <a:rPr lang="cs-CZ" sz="2000" dirty="0" err="1" smtClean="0"/>
              <a:t>ver</a:t>
            </a:r>
            <a:r>
              <a:rPr lang="cs-CZ" sz="2000" dirty="0" smtClean="0"/>
              <a:t>=12&amp;</a:t>
            </a:r>
            <a:r>
              <a:rPr lang="cs-CZ" sz="2000" dirty="0" err="1" smtClean="0"/>
              <a:t>app</a:t>
            </a:r>
            <a:r>
              <a:rPr lang="cs-CZ" sz="2000" dirty="0" smtClean="0"/>
              <a:t>=</a:t>
            </a:r>
            <a:r>
              <a:rPr lang="cs-CZ" sz="2000" dirty="0" err="1" smtClean="0"/>
              <a:t>powerpnt.exe</a:t>
            </a:r>
            <a:endParaRPr lang="cs-CZ" sz="2000" dirty="0" smtClean="0"/>
          </a:p>
          <a:p>
            <a:pPr eaLnBrk="1" hangingPunct="1">
              <a:buNone/>
            </a:pPr>
            <a:endParaRPr lang="cs-CZ" sz="2000" dirty="0" smtClean="0"/>
          </a:p>
          <a:p>
            <a:pPr eaLnBrk="1" hangingPunct="1">
              <a:buNone/>
            </a:pPr>
            <a:r>
              <a:rPr lang="cs-CZ" sz="2000" dirty="0" smtClean="0"/>
              <a:t>AUTOR, Neuveden. </a:t>
            </a:r>
            <a:r>
              <a:rPr lang="cs-CZ" sz="2000" i="1" dirty="0" err="1" smtClean="0"/>
              <a:t>Clker.com</a:t>
            </a:r>
            <a:r>
              <a:rPr lang="cs-CZ" sz="2000" dirty="0" smtClean="0"/>
              <a:t> [online]. [cit. 7.11.2011]. Dostupný na WWW:</a:t>
            </a:r>
          </a:p>
          <a:p>
            <a:pPr eaLnBrk="1" hangingPunct="1">
              <a:buNone/>
            </a:pPr>
            <a:r>
              <a:rPr lang="cs-CZ" sz="2000" dirty="0" err="1" smtClean="0"/>
              <a:t>clker.com</a:t>
            </a:r>
            <a:endParaRPr lang="cs-CZ" sz="2000" dirty="0" smtClean="0"/>
          </a:p>
          <a:p>
            <a:pPr eaLnBrk="1" hangingPunct="1">
              <a:buFont typeface="Arial" charset="0"/>
              <a:buNone/>
            </a:pPr>
            <a:endParaRPr lang="cs-CZ" sz="2000" dirty="0" smtClean="0"/>
          </a:p>
        </p:txBody>
      </p:sp>
      <p:sp>
        <p:nvSpPr>
          <p:cNvPr id="6" name="Nadpis 1"/>
          <p:cNvSpPr txBox="1">
            <a:spLocks/>
          </p:cNvSpPr>
          <p:nvPr/>
        </p:nvSpPr>
        <p:spPr>
          <a:xfrm>
            <a:off x="395288" y="333375"/>
            <a:ext cx="8229600" cy="1143000"/>
          </a:xfrm>
          <a:prstGeom prst="rect">
            <a:avLst/>
          </a:prstGeom>
        </p:spPr>
        <p:txBody>
          <a:bodyPr anchor="ctr">
            <a:normAutofit/>
          </a:bodyPr>
          <a:lstStyle/>
          <a:p>
            <a:pPr algn="ctr" fontAlgn="auto">
              <a:spcAft>
                <a:spcPts val="0"/>
              </a:spcAft>
              <a:defRPr/>
            </a:pPr>
            <a:r>
              <a:rPr lang="cs-CZ" sz="4400" dirty="0">
                <a:latin typeface="+mj-lt"/>
                <a:ea typeface="+mj-ea"/>
                <a:cs typeface="+mj-cs"/>
              </a:rPr>
              <a:t>ZDROJE</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lačítko akce: Vlastní 4">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Veselý obličej 1"/>
          <p:cNvSpPr/>
          <p:nvPr/>
        </p:nvSpPr>
        <p:spPr>
          <a:xfrm>
            <a:off x="2483768" y="1628775"/>
            <a:ext cx="3744416" cy="4032250"/>
          </a:xfrm>
          <a:prstGeom prst="smileyFace">
            <a:avLst>
              <a:gd name="adj" fmla="val -4653"/>
            </a:avLst>
          </a:prstGeom>
        </p:spPr>
        <p:style>
          <a:lnRef idx="1">
            <a:schemeClr val="accent2"/>
          </a:lnRef>
          <a:fillRef idx="2">
            <a:schemeClr val="accent2"/>
          </a:fillRef>
          <a:effectRef idx="1">
            <a:schemeClr val="accent2"/>
          </a:effectRef>
          <a:fontRef idx="minor">
            <a:schemeClr val="dk1"/>
          </a:fontRef>
        </p:style>
        <p:txBody>
          <a:bodyPr anchor="ctr">
            <a:scene3d>
              <a:camera prst="orthographicFront"/>
              <a:lightRig rig="threePt" dir="t"/>
            </a:scene3d>
            <a:sp3d extrusionH="57150">
              <a:bevelT h="25400" prst="softRound"/>
            </a:sp3d>
          </a:bodyPr>
          <a:lstStyle/>
          <a:p>
            <a:pPr algn="ctr" fontAlgn="auto">
              <a:spcBef>
                <a:spcPts val="0"/>
              </a:spcBef>
              <a:spcAft>
                <a:spcPts val="0"/>
              </a:spcAft>
              <a:defRPr/>
            </a:pPr>
            <a:endParaRPr lang="cs-CZ" b="1">
              <a:ln w="18000">
                <a:solidFill>
                  <a:schemeClr val="accent2">
                    <a:satMod val="140000"/>
                  </a:schemeClr>
                </a:solidFill>
                <a:prstDash val="solid"/>
                <a:miter lim="800000"/>
              </a:ln>
              <a:noFill/>
              <a:effectLst>
                <a:glow rad="139700">
                  <a:schemeClr val="accent2">
                    <a:satMod val="175000"/>
                    <a:alpha val="40000"/>
                  </a:schemeClr>
                </a:glow>
                <a:outerShdw blurRad="25500" dist="23000" dir="7020000" algn="tl">
                  <a:srgbClr val="000000">
                    <a:alpha val="50000"/>
                  </a:srgbClr>
                </a:outerShdw>
              </a:effectLst>
            </a:endParaRPr>
          </a:p>
        </p:txBody>
      </p:sp>
      <p:sp>
        <p:nvSpPr>
          <p:cNvPr id="14339" name="TextovéPole 2"/>
          <p:cNvSpPr txBox="1">
            <a:spLocks noChangeArrowheads="1"/>
          </p:cNvSpPr>
          <p:nvPr/>
        </p:nvSpPr>
        <p:spPr bwMode="auto">
          <a:xfrm>
            <a:off x="2627313" y="765175"/>
            <a:ext cx="4032250" cy="646113"/>
          </a:xfrm>
          <a:prstGeom prst="rect">
            <a:avLst/>
          </a:prstGeom>
          <a:noFill/>
          <a:ln w="9525">
            <a:noFill/>
            <a:miter lim="800000"/>
            <a:headEnd/>
            <a:tailEnd/>
          </a:ln>
        </p:spPr>
        <p:txBody>
          <a:bodyPr>
            <a:spAutoFit/>
          </a:bodyPr>
          <a:lstStyle/>
          <a:p>
            <a:r>
              <a:rPr lang="cs-CZ" sz="3600">
                <a:latin typeface="Calibri" pitchFamily="34" charset="0"/>
              </a:rPr>
              <a:t>Zkus to ještě jednou</a:t>
            </a:r>
          </a:p>
        </p:txBody>
      </p:sp>
      <p:sp>
        <p:nvSpPr>
          <p:cNvPr id="4" name="Tlačítko akce: Zpět nebo Předchozí 3">
            <a:hlinkClick r:id="" action="ppaction://hlinkshowjump?jump=lastslideviewed" highlightClick="1"/>
          </p:cNvPr>
          <p:cNvSpPr/>
          <p:nvPr/>
        </p:nvSpPr>
        <p:spPr>
          <a:xfrm>
            <a:off x="7524750" y="5661025"/>
            <a:ext cx="863600" cy="720725"/>
          </a:xfrm>
          <a:prstGeom prst="actionButtonBackPrevious">
            <a:avLst/>
          </a:prstGeom>
        </p:spPr>
        <p:style>
          <a:lnRef idx="3">
            <a:schemeClr val="lt1"/>
          </a:lnRef>
          <a:fillRef idx="1">
            <a:schemeClr val="accent3"/>
          </a:fillRef>
          <a:effectRef idx="1">
            <a:schemeClr val="accent3"/>
          </a:effectRef>
          <a:fontRef idx="minor">
            <a:schemeClr val="lt1"/>
          </a:fontRef>
        </p:style>
        <p:txBody>
          <a:bodyPr anchor="ctr"/>
          <a:lstStyle/>
          <a:p>
            <a:pPr algn="ctr" fontAlgn="auto">
              <a:spcBef>
                <a:spcPts val="0"/>
              </a:spcBef>
              <a:spcAft>
                <a:spcPts val="0"/>
              </a:spcAft>
              <a:defRPr/>
            </a:pPr>
            <a:endParaRPr lang="cs-CZ"/>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1750</TotalTime>
  <Words>520</Words>
  <Application>Microsoft Office PowerPoint</Application>
  <PresentationFormat>Předvádění na obrazovce (4:3)</PresentationFormat>
  <Paragraphs>149</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ROČNÍ OBDOBÍ - PODZIM VY_32_INOVACE_5A_03 Číslo projektu: CZ.1.07/1.4.00/21.1101</vt:lpstr>
      <vt:lpstr>Snímek 2</vt:lpstr>
      <vt:lpstr>Snímek 3</vt:lpstr>
      <vt:lpstr>Básnička</vt:lpstr>
      <vt:lpstr>Snímek 5</vt:lpstr>
      <vt:lpstr>Vyberte měsíce, které patří k podzimu.</vt:lpstr>
      <vt:lpstr>PODZIM NA ZAHRADĚ</vt:lpstr>
      <vt:lpstr>Snímek 8</vt:lpstr>
      <vt:lpstr>Snímek 9</vt:lpstr>
      <vt:lpstr>Škrtněte obrázky, které nepatří do podzimu.</vt:lpstr>
      <vt:lpstr>Snímek 11</vt:lpstr>
      <vt:lpstr>ŘEŠENÍ </vt:lpstr>
      <vt:lpstr>Snímek 13</vt:lpstr>
      <vt:lpstr>Snímek 14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VY_32_INOVACE_5A_03_ROCNI OBDOBI - PODZIM Číslo projektu: CZ.1.07/1.5.00/34.1056</dc:title>
  <dc:creator>Pavla</dc:creator>
  <cp:lastModifiedBy>Pavla</cp:lastModifiedBy>
  <cp:revision>4</cp:revision>
  <dcterms:created xsi:type="dcterms:W3CDTF">2011-11-07T15:02:32Z</dcterms:created>
  <dcterms:modified xsi:type="dcterms:W3CDTF">2013-01-21T15:01:12Z</dcterms:modified>
</cp:coreProperties>
</file>