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90433286-AB79-48A4-8D27-016E58640E1B}">
          <p14:sldIdLst>
            <p14:sldId id="259"/>
            <p14:sldId id="258"/>
            <p14:sldId id="257"/>
            <p14:sldId id="260"/>
          </p14:sldIdLst>
        </p14:section>
        <p14:section name="Oddíl bez názvu" id="{D2D5367C-9DC8-40BD-A133-D860CC129911}">
          <p14:sldIdLst>
            <p14:sldId id="261"/>
            <p14:sldId id="262"/>
            <p14:sldId id="263"/>
            <p14:sldId id="264"/>
            <p14:sldId id="266"/>
            <p14:sldId id="265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VY_32_INOVACE_14_Matematické hádanky 11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Matematické hádanky 11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189B9A-E954-4CAC-84CA-4C9D36D48EDF}" type="presOf" srcId="{EBC41103-E2E5-4D48-9B4B-425520D3D098}" destId="{50C2F88D-8688-44C2-A854-691F34009D3B}" srcOrd="0" destOrd="0" presId="urn:microsoft.com/office/officeart/2005/8/layout/target3"/>
    <dgm:cxn modelId="{B3D694DD-A7FD-4D70-948C-A10271997132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D36C86DC-CE94-414E-81F4-F6C4D0619EEA}" type="presOf" srcId="{019433A1-1324-4DE1-9E6F-32B851095F74}" destId="{A3817367-F2BC-482F-8832-FA00B51DCCF3}" srcOrd="0" destOrd="0" presId="urn:microsoft.com/office/officeart/2005/8/layout/target3"/>
    <dgm:cxn modelId="{F957CB9B-49DA-4AB3-AD7B-74D5F0D76592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7F064A2-7A5A-4E09-9819-54EE81167054}" type="presOf" srcId="{445C7998-7549-48B0-BD68-D4F0167F02E5}" destId="{4D19AB04-24FA-40C2-B203-52AE3D15E171}" srcOrd="1" destOrd="0" presId="urn:microsoft.com/office/officeart/2005/8/layout/target3"/>
    <dgm:cxn modelId="{F878901C-ABD0-4EDB-A6A1-A101E3635C00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BE808A9-779D-42C0-9121-B2643221463B}" type="presOf" srcId="{C73C7642-F245-4585-8F88-243F9FAEF6CA}" destId="{97289DF2-90F4-4EC2-A9FC-633B00BAB610}" srcOrd="0" destOrd="0" presId="urn:microsoft.com/office/officeart/2005/8/layout/target3"/>
    <dgm:cxn modelId="{185E28C0-D52C-4E62-95C6-BE90BAC5E9C3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B53A897-5ED9-49D8-92C9-85DDDF136863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7517EFF-E973-4059-AEAC-23DB281CD181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C6BDC68-6847-4F70-8FC3-A178EA07BD2F}" type="presOf" srcId="{39F8B381-5807-488E-AC22-73DD4140ED4A}" destId="{71045F8C-00FA-488E-A7BD-E2E6753D979D}" srcOrd="0" destOrd="0" presId="urn:microsoft.com/office/officeart/2005/8/layout/target3"/>
    <dgm:cxn modelId="{6E3FE885-83F9-49A7-9992-9C4654534804}" type="presOf" srcId="{445C7998-7549-48B0-BD68-D4F0167F02E5}" destId="{BC35EE03-4121-4EF9-923D-7CB6D30D358D}" srcOrd="0" destOrd="0" presId="urn:microsoft.com/office/officeart/2005/8/layout/target3"/>
    <dgm:cxn modelId="{52D6CF25-CACD-4485-AD62-DB867E4E5E17}" type="presOf" srcId="{EBC41103-E2E5-4D48-9B4B-425520D3D098}" destId="{F969C235-9271-4D34-B740-D627A121CAD0}" srcOrd="1" destOrd="0" presId="urn:microsoft.com/office/officeart/2005/8/layout/target3"/>
    <dgm:cxn modelId="{B94AD0B5-CF72-4FBF-AE5D-C6929D950AA4}" type="presParOf" srcId="{71045F8C-00FA-488E-A7BD-E2E6753D979D}" destId="{3577EC6B-C980-4F34-8C69-4365E7B8FC8C}" srcOrd="0" destOrd="0" presId="urn:microsoft.com/office/officeart/2005/8/layout/target3"/>
    <dgm:cxn modelId="{477BAC88-0266-449C-B719-7899EE572A88}" type="presParOf" srcId="{71045F8C-00FA-488E-A7BD-E2E6753D979D}" destId="{6940EB87-DC1D-4BC3-9408-9AC2E1FFC039}" srcOrd="1" destOrd="0" presId="urn:microsoft.com/office/officeart/2005/8/layout/target3"/>
    <dgm:cxn modelId="{46BFE9AC-948E-450E-92AE-1B61C0F05BAF}" type="presParOf" srcId="{71045F8C-00FA-488E-A7BD-E2E6753D979D}" destId="{BC35EE03-4121-4EF9-923D-7CB6D30D358D}" srcOrd="2" destOrd="0" presId="urn:microsoft.com/office/officeart/2005/8/layout/target3"/>
    <dgm:cxn modelId="{CAD7E705-6C07-42A4-AA7F-2F606BB773CB}" type="presParOf" srcId="{71045F8C-00FA-488E-A7BD-E2E6753D979D}" destId="{C95EEA27-3CBF-4645-A92D-9D8AF5C1CBFC}" srcOrd="3" destOrd="0" presId="urn:microsoft.com/office/officeart/2005/8/layout/target3"/>
    <dgm:cxn modelId="{8E7A66F7-B4FE-4B4A-BC93-36B05293D4EC}" type="presParOf" srcId="{71045F8C-00FA-488E-A7BD-E2E6753D979D}" destId="{851BB866-B6AE-4566-893F-4C635BA974FC}" srcOrd="4" destOrd="0" presId="urn:microsoft.com/office/officeart/2005/8/layout/target3"/>
    <dgm:cxn modelId="{1AF52A4B-744F-4310-A171-11C16D2557CA}" type="presParOf" srcId="{71045F8C-00FA-488E-A7BD-E2E6753D979D}" destId="{643EA938-EDE0-4533-ACCC-D2BD6F3A527C}" srcOrd="5" destOrd="0" presId="urn:microsoft.com/office/officeart/2005/8/layout/target3"/>
    <dgm:cxn modelId="{5D50A4BF-5B55-4B4C-B8E8-2E6F03F171D9}" type="presParOf" srcId="{71045F8C-00FA-488E-A7BD-E2E6753D979D}" destId="{92F31B18-D66D-4CC7-89B9-378928DE877D}" srcOrd="6" destOrd="0" presId="urn:microsoft.com/office/officeart/2005/8/layout/target3"/>
    <dgm:cxn modelId="{1FC2EAED-4826-4B8D-82CC-12E8E2AE9096}" type="presParOf" srcId="{71045F8C-00FA-488E-A7BD-E2E6753D979D}" destId="{902074E1-B931-4618-97F1-FADBE82E9C3C}" srcOrd="7" destOrd="0" presId="urn:microsoft.com/office/officeart/2005/8/layout/target3"/>
    <dgm:cxn modelId="{D36CF52E-168B-44F3-BF07-35963FFB14B6}" type="presParOf" srcId="{71045F8C-00FA-488E-A7BD-E2E6753D979D}" destId="{A3817367-F2BC-482F-8832-FA00B51DCCF3}" srcOrd="8" destOrd="0" presId="urn:microsoft.com/office/officeart/2005/8/layout/target3"/>
    <dgm:cxn modelId="{FF02B4C8-9F09-4B91-A1A9-9B4737E4E51C}" type="presParOf" srcId="{71045F8C-00FA-488E-A7BD-E2E6753D979D}" destId="{626ABFF6-56C8-4386-B662-68EC364EED9D}" srcOrd="9" destOrd="0" presId="urn:microsoft.com/office/officeart/2005/8/layout/target3"/>
    <dgm:cxn modelId="{67DADB9B-4FBC-4E61-9BB2-CC8FF2764A74}" type="presParOf" srcId="{71045F8C-00FA-488E-A7BD-E2E6753D979D}" destId="{6DB11F1C-D028-4800-9625-6611CA9DE6D4}" srcOrd="10" destOrd="0" presId="urn:microsoft.com/office/officeart/2005/8/layout/target3"/>
    <dgm:cxn modelId="{5DE939B4-ABCD-4E4D-B293-61EF6C4F4CE5}" type="presParOf" srcId="{71045F8C-00FA-488E-A7BD-E2E6753D979D}" destId="{CDED6FE3-AD8F-4ACC-B6B8-710EDDD97598}" srcOrd="11" destOrd="0" presId="urn:microsoft.com/office/officeart/2005/8/layout/target3"/>
    <dgm:cxn modelId="{53BEA8F8-500B-42B1-90F1-84554BBA8902}" type="presParOf" srcId="{71045F8C-00FA-488E-A7BD-E2E6753D979D}" destId="{397AC6D7-84A6-4150-958F-83C92D9ACF38}" srcOrd="12" destOrd="0" presId="urn:microsoft.com/office/officeart/2005/8/layout/target3"/>
    <dgm:cxn modelId="{5787315D-B5A1-4E65-AE71-2F2B38BA23E6}" type="presParOf" srcId="{71045F8C-00FA-488E-A7BD-E2E6753D979D}" destId="{D7419528-33A6-416D-9E64-B3F7915C5149}" srcOrd="13" destOrd="0" presId="urn:microsoft.com/office/officeart/2005/8/layout/target3"/>
    <dgm:cxn modelId="{BE5DAD48-08BE-4525-943B-2CBF92EEE01E}" type="presParOf" srcId="{71045F8C-00FA-488E-A7BD-E2E6753D979D}" destId="{97289DF2-90F4-4EC2-A9FC-633B00BAB610}" srcOrd="14" destOrd="0" presId="urn:microsoft.com/office/officeart/2005/8/layout/target3"/>
    <dgm:cxn modelId="{BCE3CD86-9D6A-467C-B65B-41D85916003A}" type="presParOf" srcId="{71045F8C-00FA-488E-A7BD-E2E6753D979D}" destId="{234EBA9D-95B4-4C20-A84E-6F65F1085DC6}" srcOrd="15" destOrd="0" presId="urn:microsoft.com/office/officeart/2005/8/layout/target3"/>
    <dgm:cxn modelId="{914D7867-CCCD-4695-AC4A-D6CC7C35EE94}" type="presParOf" srcId="{71045F8C-00FA-488E-A7BD-E2E6753D979D}" destId="{12255512-213F-41DF-90A6-8B4CD74A2B52}" srcOrd="16" destOrd="0" presId="urn:microsoft.com/office/officeart/2005/8/layout/target3"/>
    <dgm:cxn modelId="{733933DD-3293-49F7-80D9-FF4DA0008940}" type="presParOf" srcId="{71045F8C-00FA-488E-A7BD-E2E6753D979D}" destId="{50C2F88D-8688-44C2-A854-691F34009D3B}" srcOrd="17" destOrd="0" presId="urn:microsoft.com/office/officeart/2005/8/layout/target3"/>
    <dgm:cxn modelId="{7DF26D71-D94F-4E29-A1C2-ECF249795986}" type="presParOf" srcId="{71045F8C-00FA-488E-A7BD-E2E6753D979D}" destId="{4D19AB04-24FA-40C2-B203-52AE3D15E171}" srcOrd="18" destOrd="0" presId="urn:microsoft.com/office/officeart/2005/8/layout/target3"/>
    <dgm:cxn modelId="{49F5C43E-7B0B-4679-B3D5-FEDDAFA1AA2F}" type="presParOf" srcId="{71045F8C-00FA-488E-A7BD-E2E6753D979D}" destId="{832BF48F-0145-4429-9E02-8FCA946CCE9E}" srcOrd="19" destOrd="0" presId="urn:microsoft.com/office/officeart/2005/8/layout/target3"/>
    <dgm:cxn modelId="{89A52969-EA9B-4DD2-B87D-5677F85D5952}" type="presParOf" srcId="{71045F8C-00FA-488E-A7BD-E2E6753D979D}" destId="{E7297F21-D4FD-4A41-AE58-814D01A6B5E7}" srcOrd="20" destOrd="0" presId="urn:microsoft.com/office/officeart/2005/8/layout/target3"/>
    <dgm:cxn modelId="{3A120F1D-5378-42C8-8069-A3D8C9E597CB}" type="presParOf" srcId="{71045F8C-00FA-488E-A7BD-E2E6753D979D}" destId="{F69A1436-182C-465B-AD7F-FE48E0C090C1}" srcOrd="21" destOrd="0" presId="urn:microsoft.com/office/officeart/2005/8/layout/target3"/>
    <dgm:cxn modelId="{F09B66CB-164F-4CF2-BB37-DEB51976C313}" type="presParOf" srcId="{71045F8C-00FA-488E-A7BD-E2E6753D979D}" destId="{AA41A67C-3D3F-4AE9-9E0F-5D7F7BB2E741}" srcOrd="22" destOrd="0" presId="urn:microsoft.com/office/officeart/2005/8/layout/target3"/>
    <dgm:cxn modelId="{699B8762-53E5-44FA-AE53-D7CFD8BE609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VY_32_INOVACE_14_Matematické hádanky 11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Matematické hádanky 11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470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976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727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933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856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711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80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158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100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476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012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CB7A5E-CD3C-4761-80D2-F96AEF05008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88C32C-D80E-40E4-8ED1-7845BA6C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959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655865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9204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OPAKOVÁNÍ UČIVA</a:t>
            </a:r>
          </a:p>
          <a:p>
            <a:r>
              <a:rPr lang="cs-CZ" dirty="0" smtClean="0"/>
              <a:t>POMŮCKY: SEŠIT, PSACÍ POTŘEBY</a:t>
            </a:r>
          </a:p>
          <a:p>
            <a:r>
              <a:rPr lang="cs-CZ" dirty="0" smtClean="0"/>
              <a:t>INOVACE: PODPORUJE AKTIVITU ŽÁKŮ S VYUŽITÍM INTER.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01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latin typeface="Cambria" pitchFamily="18" charset="0"/>
              </a:rPr>
              <a:t>HLEDEJ SPRÁVNÉ ČÍSLO</a:t>
            </a:r>
            <a:endParaRPr lang="cs-CZ" dirty="0">
              <a:latin typeface="Cambria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Cambria" pitchFamily="18" charset="0"/>
              </a:rPr>
              <a:t>MATEMATICKÉ HÁDANKY 11</a:t>
            </a:r>
            <a:endParaRPr lang="cs-CZ" sz="4400" b="1" dirty="0">
              <a:solidFill>
                <a:schemeClr val="bg2">
                  <a:lumMod val="10000"/>
                </a:schemeClr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01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1/ Pro které z následujících čísel platí, že přičteme-li k němu 7 a vynásobíme ho 3, dostaneme číslo 27?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633267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 0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 1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 2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 3</a:t>
            </a:r>
          </a:p>
        </p:txBody>
      </p:sp>
    </p:spTree>
    <p:extLst>
      <p:ext uri="{BB962C8B-B14F-4D97-AF65-F5344CB8AC3E}">
        <p14:creationId xmlns:p14="http://schemas.microsoft.com/office/powerpoint/2010/main" val="251351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2/ Pro které z následujících čísel platí, že odečteme-li od něj číslo 5 a vydělíme 4, dostaneme číslo 8 ?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  <a:solidFill>
            <a:srgbClr val="92D050"/>
          </a:solidFill>
        </p:spPr>
        <p:txBody>
          <a:bodyPr>
            <a:no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27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37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47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57</a:t>
            </a:r>
          </a:p>
        </p:txBody>
      </p:sp>
    </p:spTree>
    <p:extLst>
      <p:ext uri="{BB962C8B-B14F-4D97-AF65-F5344CB8AC3E}">
        <p14:creationId xmlns:p14="http://schemas.microsoft.com/office/powerpoint/2010/main" val="3580890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63762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3/ Pro které z následujících čísel platí, že vydělíme-li ho 10 a přičteme 10, dostaneme číslo 10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36912"/>
            <a:ext cx="8229600" cy="3489251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0</a:t>
            </a:r>
          </a:p>
          <a:p>
            <a:pPr marL="742950" indent="-7429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10</a:t>
            </a:r>
          </a:p>
          <a:p>
            <a:pPr marL="742950" indent="-7429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20</a:t>
            </a:r>
          </a:p>
          <a:p>
            <a:pPr marL="742950" indent="-7429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100</a:t>
            </a:r>
            <a:endParaRPr lang="cs-CZ" sz="4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70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4/ Pro které z následujících čísel platí, že vynásobíme-li ho 15 a odečteme 7, dostaneme číslo 68?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3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8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5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9</a:t>
            </a:r>
          </a:p>
          <a:p>
            <a:pPr marL="514350" indent="-514350">
              <a:buFont typeface="+mj-lt"/>
              <a:buAutoNum type="alphaUcPeriod"/>
            </a:pPr>
            <a:endParaRPr lang="cs-CZ" sz="4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19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5/ Pro které z následujících čísel platí, že odečteme-li číslo 3 a přičteme 62, dostaneme číslo 99?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55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40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47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>
                <a:solidFill>
                  <a:srgbClr val="C00000"/>
                </a:solidFill>
              </a:rPr>
              <a:t>35</a:t>
            </a:r>
            <a:endParaRPr lang="cs-CZ" sz="4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21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Správná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  C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2  B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3  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4  C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5  B</a:t>
            </a:r>
          </a:p>
          <a:p>
            <a:pPr marL="0" indent="0">
              <a:buNone/>
            </a:pPr>
            <a:r>
              <a:rPr lang="cs-CZ" sz="4400" b="1" dirty="0" smtClean="0"/>
              <a:t>Nyní se pokus sestavit podobnou hádanku, pro svého kamaráda.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24722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633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Cambria" pitchFamily="18" charset="0"/>
              </a:rPr>
              <a:t>GRATULUJI VŠEM ÚSPĚŠNÝM ŘEŠITELŮM, KTEŘÍ ZÍSKALI ALESPOŇ 3 BODY.</a:t>
            </a:r>
            <a:endParaRPr lang="cs-CZ" b="1" dirty="0">
              <a:solidFill>
                <a:schemeClr val="bg2">
                  <a:lumMod val="10000"/>
                </a:schemeClr>
              </a:solidFill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679766" y="3002986"/>
            <a:ext cx="14735106" cy="3557908"/>
          </a:xfrm>
          <a:solidFill>
            <a:srgbClr val="92D05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ronková\AppData\Local\Microsoft\Windows\Temporary Internet Files\Content.IE5\M7201JMJ\MC9004343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002986"/>
            <a:ext cx="3240359" cy="328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4722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111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256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HLEDEJ SPRÁVNÉ ČÍSLO</vt:lpstr>
      <vt:lpstr>1/ Pro které z následujících čísel platí, že přičteme-li k němu 7 a vynásobíme ho 3, dostaneme číslo 27?</vt:lpstr>
      <vt:lpstr>2/ Pro které z následujících čísel platí, že odečteme-li od něj číslo 5 a vydělíme 4, dostaneme číslo 8 ?  </vt:lpstr>
      <vt:lpstr>3/ Pro které z následujících čísel platí, že vydělíme-li ho 10 a přičteme 10, dostaneme číslo 10 ?</vt:lpstr>
      <vt:lpstr>4/ Pro které z následujících čísel platí, že vynásobíme-li ho 15 a odečteme 7, dostaneme číslo 68? </vt:lpstr>
      <vt:lpstr>5/ Pro které z následujících čísel platí, že odečteme-li číslo 3 a přičteme 62, dostaneme číslo 99?</vt:lpstr>
      <vt:lpstr>Správná řešení</vt:lpstr>
      <vt:lpstr>GRATULUJI VŠEM ÚSPĚŠNÝM ŘEŠITELŮM, KTEŘÍ ZÍSKALI ALESPOŇ 3 BODY.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6</cp:revision>
  <dcterms:created xsi:type="dcterms:W3CDTF">2012-01-09T17:09:05Z</dcterms:created>
  <dcterms:modified xsi:type="dcterms:W3CDTF">2012-02-26T16:02:38Z</dcterms:modified>
</cp:coreProperties>
</file>