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diagrams/layout5.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ppt/diagrams/drawing5.xml" ContentType="application/vnd.ms-office.drawingml.diagramDrawing+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334"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18A2F9-2880-47C6-9D16-A42FE3CB2363}" type="doc">
      <dgm:prSet loTypeId="urn:microsoft.com/office/officeart/2005/8/layout/target3" loCatId="relationship" qsTypeId="urn:microsoft.com/office/officeart/2005/8/quickstyle/simple1" qsCatId="simple" csTypeId="urn:microsoft.com/office/officeart/2005/8/colors/colorful3" csCatId="colorful" phldr="1"/>
      <dgm:spPr/>
      <dgm:t>
        <a:bodyPr/>
        <a:lstStyle/>
        <a:p>
          <a:endParaRPr lang="cs-CZ"/>
        </a:p>
      </dgm:t>
    </dgm:pt>
    <dgm:pt modelId="{C0EC23EB-6D89-4D2F-8E76-F122AFA90964}">
      <dgm:prSet/>
      <dgm:spPr/>
      <dgm:t>
        <a:bodyPr/>
        <a:lstStyle/>
        <a:p>
          <a:pPr rtl="0"/>
          <a:r>
            <a:rPr lang="cs-CZ" b="1" dirty="0" smtClean="0"/>
            <a:t>Každý člověk má svá práva a své povinnosti.</a:t>
          </a:r>
          <a:endParaRPr lang="cs-CZ" b="1" dirty="0"/>
        </a:p>
      </dgm:t>
    </dgm:pt>
    <dgm:pt modelId="{4D3A8815-6B7A-43B2-95F9-C6456F87F894}" type="parTrans" cxnId="{DBB1A6D8-CA63-485F-82D7-FADE08E521F1}">
      <dgm:prSet/>
      <dgm:spPr/>
      <dgm:t>
        <a:bodyPr/>
        <a:lstStyle/>
        <a:p>
          <a:endParaRPr lang="cs-CZ"/>
        </a:p>
      </dgm:t>
    </dgm:pt>
    <dgm:pt modelId="{51BA9903-ED8E-47EC-BD62-2120C6D19B8C}" type="sibTrans" cxnId="{DBB1A6D8-CA63-485F-82D7-FADE08E521F1}">
      <dgm:prSet/>
      <dgm:spPr/>
      <dgm:t>
        <a:bodyPr/>
        <a:lstStyle/>
        <a:p>
          <a:endParaRPr lang="cs-CZ"/>
        </a:p>
      </dgm:t>
    </dgm:pt>
    <dgm:pt modelId="{1B690D6A-CA36-4676-A626-2A14966A4967}">
      <dgm:prSet/>
      <dgm:spPr/>
      <dgm:t>
        <a:bodyPr/>
        <a:lstStyle/>
        <a:p>
          <a:pPr rtl="0"/>
          <a:r>
            <a:rPr lang="cs-CZ" b="1" dirty="0" smtClean="0"/>
            <a:t>Seznam základních lidských práv je ve </a:t>
          </a:r>
          <a:r>
            <a:rPr lang="cs-CZ" b="1" dirty="0" smtClean="0">
              <a:solidFill>
                <a:srgbClr val="7030A0"/>
              </a:solidFill>
            </a:rPr>
            <a:t>Všeobecné deklaraci lidských práv</a:t>
          </a:r>
          <a:r>
            <a:rPr lang="cs-CZ" b="1" dirty="0" smtClean="0"/>
            <a:t>.</a:t>
          </a:r>
          <a:endParaRPr lang="cs-CZ" b="1" dirty="0"/>
        </a:p>
      </dgm:t>
    </dgm:pt>
    <dgm:pt modelId="{CEF49F36-9281-4BC5-95AA-692F002C7050}" type="parTrans" cxnId="{A87A43E3-4AAD-4F77-B0FF-475C89C74AA6}">
      <dgm:prSet/>
      <dgm:spPr/>
      <dgm:t>
        <a:bodyPr/>
        <a:lstStyle/>
        <a:p>
          <a:endParaRPr lang="cs-CZ"/>
        </a:p>
      </dgm:t>
    </dgm:pt>
    <dgm:pt modelId="{C50480DE-6392-48D4-9290-5D157CB979A6}" type="sibTrans" cxnId="{A87A43E3-4AAD-4F77-B0FF-475C89C74AA6}">
      <dgm:prSet/>
      <dgm:spPr/>
      <dgm:t>
        <a:bodyPr/>
        <a:lstStyle/>
        <a:p>
          <a:endParaRPr lang="cs-CZ"/>
        </a:p>
      </dgm:t>
    </dgm:pt>
    <dgm:pt modelId="{52714273-60EF-474C-94F7-70A517B140D3}" type="pres">
      <dgm:prSet presAssocID="{2518A2F9-2880-47C6-9D16-A42FE3CB2363}" presName="Name0" presStyleCnt="0">
        <dgm:presLayoutVars>
          <dgm:chMax val="7"/>
          <dgm:dir/>
          <dgm:animLvl val="lvl"/>
          <dgm:resizeHandles val="exact"/>
        </dgm:presLayoutVars>
      </dgm:prSet>
      <dgm:spPr/>
      <dgm:t>
        <a:bodyPr/>
        <a:lstStyle/>
        <a:p>
          <a:endParaRPr lang="cs-CZ"/>
        </a:p>
      </dgm:t>
    </dgm:pt>
    <dgm:pt modelId="{278C60D2-E430-4EFA-9431-6BD33C7F1BBD}" type="pres">
      <dgm:prSet presAssocID="{C0EC23EB-6D89-4D2F-8E76-F122AFA90964}" presName="circle1" presStyleLbl="node1" presStyleIdx="0" presStyleCnt="2"/>
      <dgm:spPr/>
      <dgm:t>
        <a:bodyPr/>
        <a:lstStyle/>
        <a:p>
          <a:endParaRPr lang="cs-CZ"/>
        </a:p>
      </dgm:t>
    </dgm:pt>
    <dgm:pt modelId="{CEF2B674-D4C3-4437-A325-22A9DA40064F}" type="pres">
      <dgm:prSet presAssocID="{C0EC23EB-6D89-4D2F-8E76-F122AFA90964}" presName="space" presStyleCnt="0"/>
      <dgm:spPr/>
      <dgm:t>
        <a:bodyPr/>
        <a:lstStyle/>
        <a:p>
          <a:endParaRPr lang="cs-CZ"/>
        </a:p>
      </dgm:t>
    </dgm:pt>
    <dgm:pt modelId="{47DB5AEB-4FD8-4195-A2EB-DE43361350E1}" type="pres">
      <dgm:prSet presAssocID="{C0EC23EB-6D89-4D2F-8E76-F122AFA90964}" presName="rect1" presStyleLbl="alignAcc1" presStyleIdx="0" presStyleCnt="2"/>
      <dgm:spPr/>
      <dgm:t>
        <a:bodyPr/>
        <a:lstStyle/>
        <a:p>
          <a:endParaRPr lang="cs-CZ"/>
        </a:p>
      </dgm:t>
    </dgm:pt>
    <dgm:pt modelId="{01043076-BD85-469E-A214-AA52ADFB409E}" type="pres">
      <dgm:prSet presAssocID="{1B690D6A-CA36-4676-A626-2A14966A4967}" presName="vertSpace2" presStyleLbl="node1" presStyleIdx="0" presStyleCnt="2"/>
      <dgm:spPr/>
      <dgm:t>
        <a:bodyPr/>
        <a:lstStyle/>
        <a:p>
          <a:endParaRPr lang="cs-CZ"/>
        </a:p>
      </dgm:t>
    </dgm:pt>
    <dgm:pt modelId="{C6FC4129-8C41-4E61-857E-5138D300EE0D}" type="pres">
      <dgm:prSet presAssocID="{1B690D6A-CA36-4676-A626-2A14966A4967}" presName="circle2" presStyleLbl="node1" presStyleIdx="1" presStyleCnt="2"/>
      <dgm:spPr/>
      <dgm:t>
        <a:bodyPr/>
        <a:lstStyle/>
        <a:p>
          <a:endParaRPr lang="cs-CZ"/>
        </a:p>
      </dgm:t>
    </dgm:pt>
    <dgm:pt modelId="{B34E325B-CF3A-496F-867C-6D75990BA278}" type="pres">
      <dgm:prSet presAssocID="{1B690D6A-CA36-4676-A626-2A14966A4967}" presName="rect2" presStyleLbl="alignAcc1" presStyleIdx="1" presStyleCnt="2"/>
      <dgm:spPr/>
      <dgm:t>
        <a:bodyPr/>
        <a:lstStyle/>
        <a:p>
          <a:endParaRPr lang="cs-CZ"/>
        </a:p>
      </dgm:t>
    </dgm:pt>
    <dgm:pt modelId="{29316202-85E8-408D-BBB0-DFDC21F489CC}" type="pres">
      <dgm:prSet presAssocID="{C0EC23EB-6D89-4D2F-8E76-F122AFA90964}" presName="rect1ParTxNoCh" presStyleLbl="alignAcc1" presStyleIdx="1" presStyleCnt="2">
        <dgm:presLayoutVars>
          <dgm:chMax val="1"/>
          <dgm:bulletEnabled val="1"/>
        </dgm:presLayoutVars>
      </dgm:prSet>
      <dgm:spPr/>
      <dgm:t>
        <a:bodyPr/>
        <a:lstStyle/>
        <a:p>
          <a:endParaRPr lang="cs-CZ"/>
        </a:p>
      </dgm:t>
    </dgm:pt>
    <dgm:pt modelId="{BC08B726-E16A-4E96-BA9D-9C9FF78472E2}" type="pres">
      <dgm:prSet presAssocID="{1B690D6A-CA36-4676-A626-2A14966A4967}" presName="rect2ParTxNoCh" presStyleLbl="alignAcc1" presStyleIdx="1" presStyleCnt="2">
        <dgm:presLayoutVars>
          <dgm:chMax val="1"/>
          <dgm:bulletEnabled val="1"/>
        </dgm:presLayoutVars>
      </dgm:prSet>
      <dgm:spPr/>
      <dgm:t>
        <a:bodyPr/>
        <a:lstStyle/>
        <a:p>
          <a:endParaRPr lang="cs-CZ"/>
        </a:p>
      </dgm:t>
    </dgm:pt>
  </dgm:ptLst>
  <dgm:cxnLst>
    <dgm:cxn modelId="{43AD3B5C-7C07-43C9-ACBE-58D32DEFEA6F}" type="presOf" srcId="{1B690D6A-CA36-4676-A626-2A14966A4967}" destId="{B34E325B-CF3A-496F-867C-6D75990BA278}" srcOrd="0" destOrd="0" presId="urn:microsoft.com/office/officeart/2005/8/layout/target3"/>
    <dgm:cxn modelId="{A0218DD1-BC3B-48B0-B4B6-98F3D5B62486}" type="presOf" srcId="{C0EC23EB-6D89-4D2F-8E76-F122AFA90964}" destId="{29316202-85E8-408D-BBB0-DFDC21F489CC}" srcOrd="1" destOrd="0" presId="urn:microsoft.com/office/officeart/2005/8/layout/target3"/>
    <dgm:cxn modelId="{DBB1A6D8-CA63-485F-82D7-FADE08E521F1}" srcId="{2518A2F9-2880-47C6-9D16-A42FE3CB2363}" destId="{C0EC23EB-6D89-4D2F-8E76-F122AFA90964}" srcOrd="0" destOrd="0" parTransId="{4D3A8815-6B7A-43B2-95F9-C6456F87F894}" sibTransId="{51BA9903-ED8E-47EC-BD62-2120C6D19B8C}"/>
    <dgm:cxn modelId="{60E7789C-D1D3-4262-B876-8DA1C07AC00C}" type="presOf" srcId="{C0EC23EB-6D89-4D2F-8E76-F122AFA90964}" destId="{47DB5AEB-4FD8-4195-A2EB-DE43361350E1}" srcOrd="0" destOrd="0" presId="urn:microsoft.com/office/officeart/2005/8/layout/target3"/>
    <dgm:cxn modelId="{A87A43E3-4AAD-4F77-B0FF-475C89C74AA6}" srcId="{2518A2F9-2880-47C6-9D16-A42FE3CB2363}" destId="{1B690D6A-CA36-4676-A626-2A14966A4967}" srcOrd="1" destOrd="0" parTransId="{CEF49F36-9281-4BC5-95AA-692F002C7050}" sibTransId="{C50480DE-6392-48D4-9290-5D157CB979A6}"/>
    <dgm:cxn modelId="{CD14C287-7692-46BF-801B-67DA6F8A9E08}" type="presOf" srcId="{2518A2F9-2880-47C6-9D16-A42FE3CB2363}" destId="{52714273-60EF-474C-94F7-70A517B140D3}" srcOrd="0" destOrd="0" presId="urn:microsoft.com/office/officeart/2005/8/layout/target3"/>
    <dgm:cxn modelId="{7C127512-0E1B-44AD-B167-FB05E4156DB2}" type="presOf" srcId="{1B690D6A-CA36-4676-A626-2A14966A4967}" destId="{BC08B726-E16A-4E96-BA9D-9C9FF78472E2}" srcOrd="1" destOrd="0" presId="urn:microsoft.com/office/officeart/2005/8/layout/target3"/>
    <dgm:cxn modelId="{8DFD4775-F61F-407C-BA0C-DE7F791C1CAF}" type="presParOf" srcId="{52714273-60EF-474C-94F7-70A517B140D3}" destId="{278C60D2-E430-4EFA-9431-6BD33C7F1BBD}" srcOrd="0" destOrd="0" presId="urn:microsoft.com/office/officeart/2005/8/layout/target3"/>
    <dgm:cxn modelId="{75C1669E-9A61-46AA-9E3E-3F1D1727EA23}" type="presParOf" srcId="{52714273-60EF-474C-94F7-70A517B140D3}" destId="{CEF2B674-D4C3-4437-A325-22A9DA40064F}" srcOrd="1" destOrd="0" presId="urn:microsoft.com/office/officeart/2005/8/layout/target3"/>
    <dgm:cxn modelId="{D0A9F2ED-2075-4704-88A3-DC7EFB23F738}" type="presParOf" srcId="{52714273-60EF-474C-94F7-70A517B140D3}" destId="{47DB5AEB-4FD8-4195-A2EB-DE43361350E1}" srcOrd="2" destOrd="0" presId="urn:microsoft.com/office/officeart/2005/8/layout/target3"/>
    <dgm:cxn modelId="{00D6733C-4EA8-4767-8BC4-CBDCD5F983C0}" type="presParOf" srcId="{52714273-60EF-474C-94F7-70A517B140D3}" destId="{01043076-BD85-469E-A214-AA52ADFB409E}" srcOrd="3" destOrd="0" presId="urn:microsoft.com/office/officeart/2005/8/layout/target3"/>
    <dgm:cxn modelId="{91A84428-0FE0-4787-9905-41E407AEE918}" type="presParOf" srcId="{52714273-60EF-474C-94F7-70A517B140D3}" destId="{C6FC4129-8C41-4E61-857E-5138D300EE0D}" srcOrd="4" destOrd="0" presId="urn:microsoft.com/office/officeart/2005/8/layout/target3"/>
    <dgm:cxn modelId="{2CF89A43-2D9B-4B6B-AC9E-53E926FE7F9C}" type="presParOf" srcId="{52714273-60EF-474C-94F7-70A517B140D3}" destId="{B34E325B-CF3A-496F-867C-6D75990BA278}" srcOrd="5" destOrd="0" presId="urn:microsoft.com/office/officeart/2005/8/layout/target3"/>
    <dgm:cxn modelId="{DB90B9D7-451E-4378-A535-F19963806CC9}" type="presParOf" srcId="{52714273-60EF-474C-94F7-70A517B140D3}" destId="{29316202-85E8-408D-BBB0-DFDC21F489CC}" srcOrd="6" destOrd="0" presId="urn:microsoft.com/office/officeart/2005/8/layout/target3"/>
    <dgm:cxn modelId="{DD3446F4-9160-4849-B9C4-129EE437F1AB}" type="presParOf" srcId="{52714273-60EF-474C-94F7-70A517B140D3}" destId="{BC08B726-E16A-4E96-BA9D-9C9FF78472E2}" srcOrd="7" destOrd="0" presId="urn:microsoft.com/office/officeart/2005/8/layout/target3"/>
  </dgm:cxnLst>
  <dgm:bg>
    <a:solidFill>
      <a:schemeClr val="accent1">
        <a:lumMod val="40000"/>
        <a:lumOff val="60000"/>
      </a:schemeClr>
    </a:solid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FE8C6B-6EDC-4034-A543-32BACD46ADB6}" type="doc">
      <dgm:prSet loTypeId="urn:microsoft.com/office/officeart/2005/8/layout/venn2" loCatId="relationship" qsTypeId="urn:microsoft.com/office/officeart/2005/8/quickstyle/simple1" qsCatId="simple" csTypeId="urn:microsoft.com/office/officeart/2005/8/colors/colorful3" csCatId="colorful"/>
      <dgm:spPr/>
      <dgm:t>
        <a:bodyPr/>
        <a:lstStyle/>
        <a:p>
          <a:endParaRPr lang="cs-CZ"/>
        </a:p>
      </dgm:t>
    </dgm:pt>
    <dgm:pt modelId="{D8EEA974-FEAA-4927-B3F7-918246735BF2}">
      <dgm:prSet custT="1"/>
      <dgm:spPr/>
      <dgm:t>
        <a:bodyPr/>
        <a:lstStyle/>
        <a:p>
          <a:pPr rtl="0"/>
          <a:r>
            <a:rPr lang="cs-CZ" sz="2400" b="1" dirty="0" smtClean="0">
              <a:solidFill>
                <a:schemeClr val="tx1">
                  <a:lumMod val="95000"/>
                  <a:lumOff val="5000"/>
                </a:schemeClr>
              </a:solidFill>
            </a:rPr>
            <a:t>svobodu</a:t>
          </a:r>
          <a:endParaRPr lang="cs-CZ" sz="2400" b="1" dirty="0">
            <a:solidFill>
              <a:schemeClr val="tx1">
                <a:lumMod val="95000"/>
                <a:lumOff val="5000"/>
              </a:schemeClr>
            </a:solidFill>
          </a:endParaRPr>
        </a:p>
      </dgm:t>
    </dgm:pt>
    <dgm:pt modelId="{28209500-DF35-4623-970B-F2C5D925AB48}" type="parTrans" cxnId="{E524030A-462E-4202-804E-9B8E1E9866EF}">
      <dgm:prSet/>
      <dgm:spPr/>
      <dgm:t>
        <a:bodyPr/>
        <a:lstStyle/>
        <a:p>
          <a:endParaRPr lang="cs-CZ"/>
        </a:p>
      </dgm:t>
    </dgm:pt>
    <dgm:pt modelId="{798B05CB-2A15-4A3D-9770-1135C16BECC8}" type="sibTrans" cxnId="{E524030A-462E-4202-804E-9B8E1E9866EF}">
      <dgm:prSet/>
      <dgm:spPr/>
      <dgm:t>
        <a:bodyPr/>
        <a:lstStyle/>
        <a:p>
          <a:endParaRPr lang="cs-CZ"/>
        </a:p>
      </dgm:t>
    </dgm:pt>
    <dgm:pt modelId="{55FA6C4D-080E-42A3-8505-1EA8768D5673}">
      <dgm:prSet/>
      <dgm:spPr/>
      <dgm:t>
        <a:bodyPr/>
        <a:lstStyle/>
        <a:p>
          <a:pPr rtl="0"/>
          <a:r>
            <a:rPr lang="cs-CZ" b="1" dirty="0" smtClean="0">
              <a:solidFill>
                <a:schemeClr val="tx1">
                  <a:lumMod val="95000"/>
                  <a:lumOff val="5000"/>
                </a:schemeClr>
              </a:solidFill>
            </a:rPr>
            <a:t>bezpečí</a:t>
          </a:r>
          <a:endParaRPr lang="cs-CZ" b="1" dirty="0">
            <a:solidFill>
              <a:schemeClr val="tx1">
                <a:lumMod val="95000"/>
                <a:lumOff val="5000"/>
              </a:schemeClr>
            </a:solidFill>
          </a:endParaRPr>
        </a:p>
      </dgm:t>
    </dgm:pt>
    <dgm:pt modelId="{6B0BAD2D-F4EE-4D85-9BF3-D2ADAC8A131D}" type="parTrans" cxnId="{E9C37676-E801-462D-86E9-638B218D1AF1}">
      <dgm:prSet/>
      <dgm:spPr/>
      <dgm:t>
        <a:bodyPr/>
        <a:lstStyle/>
        <a:p>
          <a:endParaRPr lang="cs-CZ"/>
        </a:p>
      </dgm:t>
    </dgm:pt>
    <dgm:pt modelId="{7BE83E34-5823-4258-B898-605AFC777763}" type="sibTrans" cxnId="{E9C37676-E801-462D-86E9-638B218D1AF1}">
      <dgm:prSet/>
      <dgm:spPr/>
      <dgm:t>
        <a:bodyPr/>
        <a:lstStyle/>
        <a:p>
          <a:endParaRPr lang="cs-CZ"/>
        </a:p>
      </dgm:t>
    </dgm:pt>
    <dgm:pt modelId="{F28AEF3B-5783-4E61-8E41-2F8882A8603D}">
      <dgm:prSet/>
      <dgm:spPr/>
      <dgm:t>
        <a:bodyPr/>
        <a:lstStyle/>
        <a:p>
          <a:pPr rtl="0"/>
          <a:r>
            <a:rPr lang="cs-CZ" b="1" dirty="0" smtClean="0">
              <a:solidFill>
                <a:schemeClr val="tx1">
                  <a:lumMod val="95000"/>
                  <a:lumOff val="5000"/>
                </a:schemeClr>
              </a:solidFill>
            </a:rPr>
            <a:t>kvalitní život</a:t>
          </a:r>
          <a:endParaRPr lang="cs-CZ" b="1" dirty="0">
            <a:solidFill>
              <a:schemeClr val="tx1">
                <a:lumMod val="95000"/>
                <a:lumOff val="5000"/>
              </a:schemeClr>
            </a:solidFill>
          </a:endParaRPr>
        </a:p>
      </dgm:t>
    </dgm:pt>
    <dgm:pt modelId="{3EEE05F5-D549-401D-83D0-918E18519110}" type="parTrans" cxnId="{5D975EE9-AC30-4DBB-8499-0399314BC5D7}">
      <dgm:prSet/>
      <dgm:spPr/>
      <dgm:t>
        <a:bodyPr/>
        <a:lstStyle/>
        <a:p>
          <a:endParaRPr lang="cs-CZ"/>
        </a:p>
      </dgm:t>
    </dgm:pt>
    <dgm:pt modelId="{D2064A53-21A5-48C6-9BBF-F11FDA5D1969}" type="sibTrans" cxnId="{5D975EE9-AC30-4DBB-8499-0399314BC5D7}">
      <dgm:prSet/>
      <dgm:spPr/>
      <dgm:t>
        <a:bodyPr/>
        <a:lstStyle/>
        <a:p>
          <a:endParaRPr lang="cs-CZ"/>
        </a:p>
      </dgm:t>
    </dgm:pt>
    <dgm:pt modelId="{87FA8D27-D175-428F-8D93-3910AD8F43A7}" type="pres">
      <dgm:prSet presAssocID="{F1FE8C6B-6EDC-4034-A543-32BACD46ADB6}" presName="Name0" presStyleCnt="0">
        <dgm:presLayoutVars>
          <dgm:chMax val="7"/>
          <dgm:resizeHandles val="exact"/>
        </dgm:presLayoutVars>
      </dgm:prSet>
      <dgm:spPr/>
      <dgm:t>
        <a:bodyPr/>
        <a:lstStyle/>
        <a:p>
          <a:endParaRPr lang="cs-CZ"/>
        </a:p>
      </dgm:t>
    </dgm:pt>
    <dgm:pt modelId="{7BF5456E-D57B-40C1-94F8-F9C6F1AA5CE5}" type="pres">
      <dgm:prSet presAssocID="{F1FE8C6B-6EDC-4034-A543-32BACD46ADB6}" presName="comp1" presStyleCnt="0"/>
      <dgm:spPr/>
    </dgm:pt>
    <dgm:pt modelId="{D70871CD-B110-4AAF-998F-64F680A26513}" type="pres">
      <dgm:prSet presAssocID="{F1FE8C6B-6EDC-4034-A543-32BACD46ADB6}" presName="circle1" presStyleLbl="node1" presStyleIdx="0" presStyleCnt="3"/>
      <dgm:spPr/>
      <dgm:t>
        <a:bodyPr/>
        <a:lstStyle/>
        <a:p>
          <a:endParaRPr lang="cs-CZ"/>
        </a:p>
      </dgm:t>
    </dgm:pt>
    <dgm:pt modelId="{92287928-F3B4-4430-8632-D69A414A9135}" type="pres">
      <dgm:prSet presAssocID="{F1FE8C6B-6EDC-4034-A543-32BACD46ADB6}" presName="c1text" presStyleLbl="node1" presStyleIdx="0" presStyleCnt="3">
        <dgm:presLayoutVars>
          <dgm:bulletEnabled val="1"/>
        </dgm:presLayoutVars>
      </dgm:prSet>
      <dgm:spPr/>
      <dgm:t>
        <a:bodyPr/>
        <a:lstStyle/>
        <a:p>
          <a:endParaRPr lang="cs-CZ"/>
        </a:p>
      </dgm:t>
    </dgm:pt>
    <dgm:pt modelId="{FAA307A9-4083-470F-A333-C872DDEA88B9}" type="pres">
      <dgm:prSet presAssocID="{F1FE8C6B-6EDC-4034-A543-32BACD46ADB6}" presName="comp2" presStyleCnt="0"/>
      <dgm:spPr/>
    </dgm:pt>
    <dgm:pt modelId="{A22499BC-7BE9-4918-8F19-27E944F51CE8}" type="pres">
      <dgm:prSet presAssocID="{F1FE8C6B-6EDC-4034-A543-32BACD46ADB6}" presName="circle2" presStyleLbl="node1" presStyleIdx="1" presStyleCnt="3"/>
      <dgm:spPr/>
      <dgm:t>
        <a:bodyPr/>
        <a:lstStyle/>
        <a:p>
          <a:endParaRPr lang="cs-CZ"/>
        </a:p>
      </dgm:t>
    </dgm:pt>
    <dgm:pt modelId="{6551C2C0-EB83-4D4A-8E9C-CCE0D93C57F3}" type="pres">
      <dgm:prSet presAssocID="{F1FE8C6B-6EDC-4034-A543-32BACD46ADB6}" presName="c2text" presStyleLbl="node1" presStyleIdx="1" presStyleCnt="3">
        <dgm:presLayoutVars>
          <dgm:bulletEnabled val="1"/>
        </dgm:presLayoutVars>
      </dgm:prSet>
      <dgm:spPr/>
      <dgm:t>
        <a:bodyPr/>
        <a:lstStyle/>
        <a:p>
          <a:endParaRPr lang="cs-CZ"/>
        </a:p>
      </dgm:t>
    </dgm:pt>
    <dgm:pt modelId="{F3CE0879-9E24-4F98-8132-E5F8F0BE414C}" type="pres">
      <dgm:prSet presAssocID="{F1FE8C6B-6EDC-4034-A543-32BACD46ADB6}" presName="comp3" presStyleCnt="0"/>
      <dgm:spPr/>
    </dgm:pt>
    <dgm:pt modelId="{81A819C1-8952-49D4-ADEF-06707FB63CE2}" type="pres">
      <dgm:prSet presAssocID="{F1FE8C6B-6EDC-4034-A543-32BACD46ADB6}" presName="circle3" presStyleLbl="node1" presStyleIdx="2" presStyleCnt="3"/>
      <dgm:spPr/>
      <dgm:t>
        <a:bodyPr/>
        <a:lstStyle/>
        <a:p>
          <a:endParaRPr lang="cs-CZ"/>
        </a:p>
      </dgm:t>
    </dgm:pt>
    <dgm:pt modelId="{56C26597-F176-4951-AF2E-708BE00F2C74}" type="pres">
      <dgm:prSet presAssocID="{F1FE8C6B-6EDC-4034-A543-32BACD46ADB6}" presName="c3text" presStyleLbl="node1" presStyleIdx="2" presStyleCnt="3">
        <dgm:presLayoutVars>
          <dgm:bulletEnabled val="1"/>
        </dgm:presLayoutVars>
      </dgm:prSet>
      <dgm:spPr/>
      <dgm:t>
        <a:bodyPr/>
        <a:lstStyle/>
        <a:p>
          <a:endParaRPr lang="cs-CZ"/>
        </a:p>
      </dgm:t>
    </dgm:pt>
  </dgm:ptLst>
  <dgm:cxnLst>
    <dgm:cxn modelId="{7C28AFB9-7798-40B1-A428-75CE7840AA03}" type="presOf" srcId="{F28AEF3B-5783-4E61-8E41-2F8882A8603D}" destId="{56C26597-F176-4951-AF2E-708BE00F2C74}" srcOrd="1" destOrd="0" presId="urn:microsoft.com/office/officeart/2005/8/layout/venn2"/>
    <dgm:cxn modelId="{7310B324-C453-45A9-A045-1F327AAE04CD}" type="presOf" srcId="{D8EEA974-FEAA-4927-B3F7-918246735BF2}" destId="{92287928-F3B4-4430-8632-D69A414A9135}" srcOrd="1" destOrd="0" presId="urn:microsoft.com/office/officeart/2005/8/layout/venn2"/>
    <dgm:cxn modelId="{0E90CEF5-AC53-475B-A6C0-03AE343099A5}" type="presOf" srcId="{F1FE8C6B-6EDC-4034-A543-32BACD46ADB6}" destId="{87FA8D27-D175-428F-8D93-3910AD8F43A7}" srcOrd="0" destOrd="0" presId="urn:microsoft.com/office/officeart/2005/8/layout/venn2"/>
    <dgm:cxn modelId="{E9C37676-E801-462D-86E9-638B218D1AF1}" srcId="{F1FE8C6B-6EDC-4034-A543-32BACD46ADB6}" destId="{55FA6C4D-080E-42A3-8505-1EA8768D5673}" srcOrd="1" destOrd="0" parTransId="{6B0BAD2D-F4EE-4D85-9BF3-D2ADAC8A131D}" sibTransId="{7BE83E34-5823-4258-B898-605AFC777763}"/>
    <dgm:cxn modelId="{66109127-BF88-42AD-AD68-55FB76701894}" type="presOf" srcId="{55FA6C4D-080E-42A3-8505-1EA8768D5673}" destId="{6551C2C0-EB83-4D4A-8E9C-CCE0D93C57F3}" srcOrd="1" destOrd="0" presId="urn:microsoft.com/office/officeart/2005/8/layout/venn2"/>
    <dgm:cxn modelId="{5D975EE9-AC30-4DBB-8499-0399314BC5D7}" srcId="{F1FE8C6B-6EDC-4034-A543-32BACD46ADB6}" destId="{F28AEF3B-5783-4E61-8E41-2F8882A8603D}" srcOrd="2" destOrd="0" parTransId="{3EEE05F5-D549-401D-83D0-918E18519110}" sibTransId="{D2064A53-21A5-48C6-9BBF-F11FDA5D1969}"/>
    <dgm:cxn modelId="{E524030A-462E-4202-804E-9B8E1E9866EF}" srcId="{F1FE8C6B-6EDC-4034-A543-32BACD46ADB6}" destId="{D8EEA974-FEAA-4927-B3F7-918246735BF2}" srcOrd="0" destOrd="0" parTransId="{28209500-DF35-4623-970B-F2C5D925AB48}" sibTransId="{798B05CB-2A15-4A3D-9770-1135C16BECC8}"/>
    <dgm:cxn modelId="{9AD9AC54-4D30-4E18-B086-7E898D60BEA3}" type="presOf" srcId="{D8EEA974-FEAA-4927-B3F7-918246735BF2}" destId="{D70871CD-B110-4AAF-998F-64F680A26513}" srcOrd="0" destOrd="0" presId="urn:microsoft.com/office/officeart/2005/8/layout/venn2"/>
    <dgm:cxn modelId="{3157D95D-46B6-486A-98AA-6EF96746FEE9}" type="presOf" srcId="{F28AEF3B-5783-4E61-8E41-2F8882A8603D}" destId="{81A819C1-8952-49D4-ADEF-06707FB63CE2}" srcOrd="0" destOrd="0" presId="urn:microsoft.com/office/officeart/2005/8/layout/venn2"/>
    <dgm:cxn modelId="{DB3FA1EB-4481-4EF4-9C04-0FF650D91F03}" type="presOf" srcId="{55FA6C4D-080E-42A3-8505-1EA8768D5673}" destId="{A22499BC-7BE9-4918-8F19-27E944F51CE8}" srcOrd="0" destOrd="0" presId="urn:microsoft.com/office/officeart/2005/8/layout/venn2"/>
    <dgm:cxn modelId="{CD3F17FC-68D1-4A70-8C71-A16E1F81B729}" type="presParOf" srcId="{87FA8D27-D175-428F-8D93-3910AD8F43A7}" destId="{7BF5456E-D57B-40C1-94F8-F9C6F1AA5CE5}" srcOrd="0" destOrd="0" presId="urn:microsoft.com/office/officeart/2005/8/layout/venn2"/>
    <dgm:cxn modelId="{00950257-FC24-4E74-AFD6-A40D642D37E8}" type="presParOf" srcId="{7BF5456E-D57B-40C1-94F8-F9C6F1AA5CE5}" destId="{D70871CD-B110-4AAF-998F-64F680A26513}" srcOrd="0" destOrd="0" presId="urn:microsoft.com/office/officeart/2005/8/layout/venn2"/>
    <dgm:cxn modelId="{0EADF584-7AF6-4527-B5EC-111D140BE57E}" type="presParOf" srcId="{7BF5456E-D57B-40C1-94F8-F9C6F1AA5CE5}" destId="{92287928-F3B4-4430-8632-D69A414A9135}" srcOrd="1" destOrd="0" presId="urn:microsoft.com/office/officeart/2005/8/layout/venn2"/>
    <dgm:cxn modelId="{39E6B18D-DABA-4C02-B611-9427A6964CDB}" type="presParOf" srcId="{87FA8D27-D175-428F-8D93-3910AD8F43A7}" destId="{FAA307A9-4083-470F-A333-C872DDEA88B9}" srcOrd="1" destOrd="0" presId="urn:microsoft.com/office/officeart/2005/8/layout/venn2"/>
    <dgm:cxn modelId="{31FCB3AA-8CCA-4A25-AA67-4EEEC54FF985}" type="presParOf" srcId="{FAA307A9-4083-470F-A333-C872DDEA88B9}" destId="{A22499BC-7BE9-4918-8F19-27E944F51CE8}" srcOrd="0" destOrd="0" presId="urn:microsoft.com/office/officeart/2005/8/layout/venn2"/>
    <dgm:cxn modelId="{2F2D4001-E061-472F-9F26-F25F202BAE74}" type="presParOf" srcId="{FAA307A9-4083-470F-A333-C872DDEA88B9}" destId="{6551C2C0-EB83-4D4A-8E9C-CCE0D93C57F3}" srcOrd="1" destOrd="0" presId="urn:microsoft.com/office/officeart/2005/8/layout/venn2"/>
    <dgm:cxn modelId="{207329C0-6A7D-4A70-9FCD-0EFDB262314F}" type="presParOf" srcId="{87FA8D27-D175-428F-8D93-3910AD8F43A7}" destId="{F3CE0879-9E24-4F98-8132-E5F8F0BE414C}" srcOrd="2" destOrd="0" presId="urn:microsoft.com/office/officeart/2005/8/layout/venn2"/>
    <dgm:cxn modelId="{C2D62CD5-42B3-4164-A6C0-128A17195EED}" type="presParOf" srcId="{F3CE0879-9E24-4F98-8132-E5F8F0BE414C}" destId="{81A819C1-8952-49D4-ADEF-06707FB63CE2}" srcOrd="0" destOrd="0" presId="urn:microsoft.com/office/officeart/2005/8/layout/venn2"/>
    <dgm:cxn modelId="{E4A6EEDE-3537-4845-9E03-B33C3680CAE1}" type="presParOf" srcId="{F3CE0879-9E24-4F98-8132-E5F8F0BE414C}" destId="{56C26597-F176-4951-AF2E-708BE00F2C74}" srcOrd="1" destOrd="0" presId="urn:microsoft.com/office/officeart/2005/8/layout/venn2"/>
  </dgm:cxnLst>
  <dgm:bg>
    <a:solidFill>
      <a:schemeClr val="tx2">
        <a:lumMod val="60000"/>
        <a:lumOff val="40000"/>
      </a:schemeClr>
    </a:solidFill>
    <a:effectLst>
      <a:glow rad="228600">
        <a:schemeClr val="accent4">
          <a:satMod val="175000"/>
          <a:alpha val="40000"/>
        </a:schemeClr>
      </a:glow>
    </a:effectLst>
  </dgm:bg>
  <dgm:whole>
    <a:ln>
      <a:solidFill>
        <a:schemeClr val="accent1"/>
      </a:solid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1FE8C6B-6EDC-4034-A543-32BACD46ADB6}" type="doc">
      <dgm:prSet loTypeId="urn:microsoft.com/office/officeart/2005/8/layout/venn2" loCatId="relationship" qsTypeId="urn:microsoft.com/office/officeart/2005/8/quickstyle/simple1" qsCatId="simple" csTypeId="urn:microsoft.com/office/officeart/2005/8/colors/colorful3" csCatId="colorful" phldr="1"/>
      <dgm:spPr/>
      <dgm:t>
        <a:bodyPr/>
        <a:lstStyle/>
        <a:p>
          <a:endParaRPr lang="cs-CZ"/>
        </a:p>
      </dgm:t>
    </dgm:pt>
    <dgm:pt modelId="{D8EEA974-FEAA-4927-B3F7-918246735BF2}">
      <dgm:prSet custT="1"/>
      <dgm:spPr/>
      <dgm:t>
        <a:bodyPr/>
        <a:lstStyle/>
        <a:p>
          <a:pPr rtl="0"/>
          <a:endParaRPr lang="cs-CZ" sz="2400" b="1" dirty="0">
            <a:solidFill>
              <a:schemeClr val="tx1">
                <a:lumMod val="95000"/>
                <a:lumOff val="5000"/>
              </a:schemeClr>
            </a:solidFill>
          </a:endParaRPr>
        </a:p>
      </dgm:t>
    </dgm:pt>
    <dgm:pt modelId="{28209500-DF35-4623-970B-F2C5D925AB48}" type="parTrans" cxnId="{E524030A-462E-4202-804E-9B8E1E9866EF}">
      <dgm:prSet/>
      <dgm:spPr/>
      <dgm:t>
        <a:bodyPr/>
        <a:lstStyle/>
        <a:p>
          <a:endParaRPr lang="cs-CZ"/>
        </a:p>
      </dgm:t>
    </dgm:pt>
    <dgm:pt modelId="{798B05CB-2A15-4A3D-9770-1135C16BECC8}" type="sibTrans" cxnId="{E524030A-462E-4202-804E-9B8E1E9866EF}">
      <dgm:prSet/>
      <dgm:spPr/>
      <dgm:t>
        <a:bodyPr/>
        <a:lstStyle/>
        <a:p>
          <a:endParaRPr lang="cs-CZ"/>
        </a:p>
      </dgm:t>
    </dgm:pt>
    <dgm:pt modelId="{55FA6C4D-080E-42A3-8505-1EA8768D5673}">
      <dgm:prSet/>
      <dgm:spPr/>
      <dgm:t>
        <a:bodyPr/>
        <a:lstStyle/>
        <a:p>
          <a:pPr rtl="0"/>
          <a:endParaRPr lang="cs-CZ" b="1" dirty="0">
            <a:solidFill>
              <a:schemeClr val="tx1">
                <a:lumMod val="95000"/>
                <a:lumOff val="5000"/>
              </a:schemeClr>
            </a:solidFill>
          </a:endParaRPr>
        </a:p>
      </dgm:t>
    </dgm:pt>
    <dgm:pt modelId="{6B0BAD2D-F4EE-4D85-9BF3-D2ADAC8A131D}" type="parTrans" cxnId="{E9C37676-E801-462D-86E9-638B218D1AF1}">
      <dgm:prSet/>
      <dgm:spPr/>
      <dgm:t>
        <a:bodyPr/>
        <a:lstStyle/>
        <a:p>
          <a:endParaRPr lang="cs-CZ"/>
        </a:p>
      </dgm:t>
    </dgm:pt>
    <dgm:pt modelId="{7BE83E34-5823-4258-B898-605AFC777763}" type="sibTrans" cxnId="{E9C37676-E801-462D-86E9-638B218D1AF1}">
      <dgm:prSet/>
      <dgm:spPr/>
      <dgm:t>
        <a:bodyPr/>
        <a:lstStyle/>
        <a:p>
          <a:endParaRPr lang="cs-CZ"/>
        </a:p>
      </dgm:t>
    </dgm:pt>
    <dgm:pt modelId="{F28AEF3B-5783-4E61-8E41-2F8882A8603D}">
      <dgm:prSet/>
      <dgm:spPr/>
      <dgm:t>
        <a:bodyPr/>
        <a:lstStyle/>
        <a:p>
          <a:pPr rtl="0"/>
          <a:endParaRPr lang="cs-CZ" b="1" dirty="0">
            <a:solidFill>
              <a:schemeClr val="tx1">
                <a:lumMod val="95000"/>
                <a:lumOff val="5000"/>
              </a:schemeClr>
            </a:solidFill>
          </a:endParaRPr>
        </a:p>
      </dgm:t>
    </dgm:pt>
    <dgm:pt modelId="{3EEE05F5-D549-401D-83D0-918E18519110}" type="parTrans" cxnId="{5D975EE9-AC30-4DBB-8499-0399314BC5D7}">
      <dgm:prSet/>
      <dgm:spPr/>
      <dgm:t>
        <a:bodyPr/>
        <a:lstStyle/>
        <a:p>
          <a:endParaRPr lang="cs-CZ"/>
        </a:p>
      </dgm:t>
    </dgm:pt>
    <dgm:pt modelId="{D2064A53-21A5-48C6-9BBF-F11FDA5D1969}" type="sibTrans" cxnId="{5D975EE9-AC30-4DBB-8499-0399314BC5D7}">
      <dgm:prSet/>
      <dgm:spPr/>
      <dgm:t>
        <a:bodyPr/>
        <a:lstStyle/>
        <a:p>
          <a:endParaRPr lang="cs-CZ"/>
        </a:p>
      </dgm:t>
    </dgm:pt>
    <dgm:pt modelId="{87FA8D27-D175-428F-8D93-3910AD8F43A7}" type="pres">
      <dgm:prSet presAssocID="{F1FE8C6B-6EDC-4034-A543-32BACD46ADB6}" presName="Name0" presStyleCnt="0">
        <dgm:presLayoutVars>
          <dgm:chMax val="7"/>
          <dgm:resizeHandles val="exact"/>
        </dgm:presLayoutVars>
      </dgm:prSet>
      <dgm:spPr/>
      <dgm:t>
        <a:bodyPr/>
        <a:lstStyle/>
        <a:p>
          <a:endParaRPr lang="cs-CZ"/>
        </a:p>
      </dgm:t>
    </dgm:pt>
    <dgm:pt modelId="{7BF5456E-D57B-40C1-94F8-F9C6F1AA5CE5}" type="pres">
      <dgm:prSet presAssocID="{F1FE8C6B-6EDC-4034-A543-32BACD46ADB6}" presName="comp1" presStyleCnt="0"/>
      <dgm:spPr/>
    </dgm:pt>
    <dgm:pt modelId="{D70871CD-B110-4AAF-998F-64F680A26513}" type="pres">
      <dgm:prSet presAssocID="{F1FE8C6B-6EDC-4034-A543-32BACD46ADB6}" presName="circle1" presStyleLbl="node1" presStyleIdx="0" presStyleCnt="3"/>
      <dgm:spPr/>
      <dgm:t>
        <a:bodyPr/>
        <a:lstStyle/>
        <a:p>
          <a:endParaRPr lang="cs-CZ"/>
        </a:p>
      </dgm:t>
    </dgm:pt>
    <dgm:pt modelId="{92287928-F3B4-4430-8632-D69A414A9135}" type="pres">
      <dgm:prSet presAssocID="{F1FE8C6B-6EDC-4034-A543-32BACD46ADB6}" presName="c1text" presStyleLbl="node1" presStyleIdx="0" presStyleCnt="3">
        <dgm:presLayoutVars>
          <dgm:bulletEnabled val="1"/>
        </dgm:presLayoutVars>
      </dgm:prSet>
      <dgm:spPr/>
      <dgm:t>
        <a:bodyPr/>
        <a:lstStyle/>
        <a:p>
          <a:endParaRPr lang="cs-CZ"/>
        </a:p>
      </dgm:t>
    </dgm:pt>
    <dgm:pt modelId="{FAA307A9-4083-470F-A333-C872DDEA88B9}" type="pres">
      <dgm:prSet presAssocID="{F1FE8C6B-6EDC-4034-A543-32BACD46ADB6}" presName="comp2" presStyleCnt="0"/>
      <dgm:spPr/>
    </dgm:pt>
    <dgm:pt modelId="{A22499BC-7BE9-4918-8F19-27E944F51CE8}" type="pres">
      <dgm:prSet presAssocID="{F1FE8C6B-6EDC-4034-A543-32BACD46ADB6}" presName="circle2" presStyleLbl="node1" presStyleIdx="1" presStyleCnt="3" custLinFactNeighborX="-266" custLinFactNeighborY="0"/>
      <dgm:spPr/>
      <dgm:t>
        <a:bodyPr/>
        <a:lstStyle/>
        <a:p>
          <a:endParaRPr lang="cs-CZ"/>
        </a:p>
      </dgm:t>
    </dgm:pt>
    <dgm:pt modelId="{6551C2C0-EB83-4D4A-8E9C-CCE0D93C57F3}" type="pres">
      <dgm:prSet presAssocID="{F1FE8C6B-6EDC-4034-A543-32BACD46ADB6}" presName="c2text" presStyleLbl="node1" presStyleIdx="1" presStyleCnt="3">
        <dgm:presLayoutVars>
          <dgm:bulletEnabled val="1"/>
        </dgm:presLayoutVars>
      </dgm:prSet>
      <dgm:spPr/>
      <dgm:t>
        <a:bodyPr/>
        <a:lstStyle/>
        <a:p>
          <a:endParaRPr lang="cs-CZ"/>
        </a:p>
      </dgm:t>
    </dgm:pt>
    <dgm:pt modelId="{F3CE0879-9E24-4F98-8132-E5F8F0BE414C}" type="pres">
      <dgm:prSet presAssocID="{F1FE8C6B-6EDC-4034-A543-32BACD46ADB6}" presName="comp3" presStyleCnt="0"/>
      <dgm:spPr/>
    </dgm:pt>
    <dgm:pt modelId="{81A819C1-8952-49D4-ADEF-06707FB63CE2}" type="pres">
      <dgm:prSet presAssocID="{F1FE8C6B-6EDC-4034-A543-32BACD46ADB6}" presName="circle3" presStyleLbl="node1" presStyleIdx="2" presStyleCnt="3"/>
      <dgm:spPr/>
      <dgm:t>
        <a:bodyPr/>
        <a:lstStyle/>
        <a:p>
          <a:endParaRPr lang="cs-CZ"/>
        </a:p>
      </dgm:t>
    </dgm:pt>
    <dgm:pt modelId="{56C26597-F176-4951-AF2E-708BE00F2C74}" type="pres">
      <dgm:prSet presAssocID="{F1FE8C6B-6EDC-4034-A543-32BACD46ADB6}" presName="c3text" presStyleLbl="node1" presStyleIdx="2" presStyleCnt="3">
        <dgm:presLayoutVars>
          <dgm:bulletEnabled val="1"/>
        </dgm:presLayoutVars>
      </dgm:prSet>
      <dgm:spPr/>
      <dgm:t>
        <a:bodyPr/>
        <a:lstStyle/>
        <a:p>
          <a:endParaRPr lang="cs-CZ"/>
        </a:p>
      </dgm:t>
    </dgm:pt>
  </dgm:ptLst>
  <dgm:cxnLst>
    <dgm:cxn modelId="{B858A89C-BB6D-4FF5-8FFE-E64F32917837}" type="presOf" srcId="{F1FE8C6B-6EDC-4034-A543-32BACD46ADB6}" destId="{87FA8D27-D175-428F-8D93-3910AD8F43A7}" srcOrd="0" destOrd="0" presId="urn:microsoft.com/office/officeart/2005/8/layout/venn2"/>
    <dgm:cxn modelId="{7F241FA0-94C7-45FE-BF58-8A1FAB116FC5}" type="presOf" srcId="{F28AEF3B-5783-4E61-8E41-2F8882A8603D}" destId="{56C26597-F176-4951-AF2E-708BE00F2C74}" srcOrd="1" destOrd="0" presId="urn:microsoft.com/office/officeart/2005/8/layout/venn2"/>
    <dgm:cxn modelId="{10AB08DC-4988-479B-8766-8989D1503009}" type="presOf" srcId="{D8EEA974-FEAA-4927-B3F7-918246735BF2}" destId="{92287928-F3B4-4430-8632-D69A414A9135}" srcOrd="1" destOrd="0" presId="urn:microsoft.com/office/officeart/2005/8/layout/venn2"/>
    <dgm:cxn modelId="{237D38CF-0928-405D-BE10-A7953CF623CA}" type="presOf" srcId="{55FA6C4D-080E-42A3-8505-1EA8768D5673}" destId="{6551C2C0-EB83-4D4A-8E9C-CCE0D93C57F3}" srcOrd="1" destOrd="0" presId="urn:microsoft.com/office/officeart/2005/8/layout/venn2"/>
    <dgm:cxn modelId="{E9C37676-E801-462D-86E9-638B218D1AF1}" srcId="{F1FE8C6B-6EDC-4034-A543-32BACD46ADB6}" destId="{55FA6C4D-080E-42A3-8505-1EA8768D5673}" srcOrd="1" destOrd="0" parTransId="{6B0BAD2D-F4EE-4D85-9BF3-D2ADAC8A131D}" sibTransId="{7BE83E34-5823-4258-B898-605AFC777763}"/>
    <dgm:cxn modelId="{4A598077-E5E1-4581-A0FF-3BEC34E7373B}" type="presOf" srcId="{F28AEF3B-5783-4E61-8E41-2F8882A8603D}" destId="{81A819C1-8952-49D4-ADEF-06707FB63CE2}" srcOrd="0" destOrd="0" presId="urn:microsoft.com/office/officeart/2005/8/layout/venn2"/>
    <dgm:cxn modelId="{5D975EE9-AC30-4DBB-8499-0399314BC5D7}" srcId="{F1FE8C6B-6EDC-4034-A543-32BACD46ADB6}" destId="{F28AEF3B-5783-4E61-8E41-2F8882A8603D}" srcOrd="2" destOrd="0" parTransId="{3EEE05F5-D549-401D-83D0-918E18519110}" sibTransId="{D2064A53-21A5-48C6-9BBF-F11FDA5D1969}"/>
    <dgm:cxn modelId="{C9D11B38-77F4-4B0D-9ED8-645D45CB5ECB}" type="presOf" srcId="{D8EEA974-FEAA-4927-B3F7-918246735BF2}" destId="{D70871CD-B110-4AAF-998F-64F680A26513}" srcOrd="0" destOrd="0" presId="urn:microsoft.com/office/officeart/2005/8/layout/venn2"/>
    <dgm:cxn modelId="{E524030A-462E-4202-804E-9B8E1E9866EF}" srcId="{F1FE8C6B-6EDC-4034-A543-32BACD46ADB6}" destId="{D8EEA974-FEAA-4927-B3F7-918246735BF2}" srcOrd="0" destOrd="0" parTransId="{28209500-DF35-4623-970B-F2C5D925AB48}" sibTransId="{798B05CB-2A15-4A3D-9770-1135C16BECC8}"/>
    <dgm:cxn modelId="{C11FB6EE-67AE-4E80-A552-26A3F9553752}" type="presOf" srcId="{55FA6C4D-080E-42A3-8505-1EA8768D5673}" destId="{A22499BC-7BE9-4918-8F19-27E944F51CE8}" srcOrd="0" destOrd="0" presId="urn:microsoft.com/office/officeart/2005/8/layout/venn2"/>
    <dgm:cxn modelId="{B023988F-0A7D-47D3-9B8E-F3D011908812}" type="presParOf" srcId="{87FA8D27-D175-428F-8D93-3910AD8F43A7}" destId="{7BF5456E-D57B-40C1-94F8-F9C6F1AA5CE5}" srcOrd="0" destOrd="0" presId="urn:microsoft.com/office/officeart/2005/8/layout/venn2"/>
    <dgm:cxn modelId="{B88E3E20-E0E5-4575-9716-904553BA655D}" type="presParOf" srcId="{7BF5456E-D57B-40C1-94F8-F9C6F1AA5CE5}" destId="{D70871CD-B110-4AAF-998F-64F680A26513}" srcOrd="0" destOrd="0" presId="urn:microsoft.com/office/officeart/2005/8/layout/venn2"/>
    <dgm:cxn modelId="{709339FE-B46F-4B07-8122-53760F3D35F3}" type="presParOf" srcId="{7BF5456E-D57B-40C1-94F8-F9C6F1AA5CE5}" destId="{92287928-F3B4-4430-8632-D69A414A9135}" srcOrd="1" destOrd="0" presId="urn:microsoft.com/office/officeart/2005/8/layout/venn2"/>
    <dgm:cxn modelId="{67726F57-D05C-4066-A8A7-B6A756E494D5}" type="presParOf" srcId="{87FA8D27-D175-428F-8D93-3910AD8F43A7}" destId="{FAA307A9-4083-470F-A333-C872DDEA88B9}" srcOrd="1" destOrd="0" presId="urn:microsoft.com/office/officeart/2005/8/layout/venn2"/>
    <dgm:cxn modelId="{837AC66F-CF02-40FD-BA68-370D54E54515}" type="presParOf" srcId="{FAA307A9-4083-470F-A333-C872DDEA88B9}" destId="{A22499BC-7BE9-4918-8F19-27E944F51CE8}" srcOrd="0" destOrd="0" presId="urn:microsoft.com/office/officeart/2005/8/layout/venn2"/>
    <dgm:cxn modelId="{C7F11A30-EDC8-4875-947D-75D24C04841F}" type="presParOf" srcId="{FAA307A9-4083-470F-A333-C872DDEA88B9}" destId="{6551C2C0-EB83-4D4A-8E9C-CCE0D93C57F3}" srcOrd="1" destOrd="0" presId="urn:microsoft.com/office/officeart/2005/8/layout/venn2"/>
    <dgm:cxn modelId="{90B056AB-20E9-40CB-9A57-1C8F5D7C919A}" type="presParOf" srcId="{87FA8D27-D175-428F-8D93-3910AD8F43A7}" destId="{F3CE0879-9E24-4F98-8132-E5F8F0BE414C}" srcOrd="2" destOrd="0" presId="urn:microsoft.com/office/officeart/2005/8/layout/venn2"/>
    <dgm:cxn modelId="{9B83F0AE-1E7E-4DDA-A789-47068E0A0FF1}" type="presParOf" srcId="{F3CE0879-9E24-4F98-8132-E5F8F0BE414C}" destId="{81A819C1-8952-49D4-ADEF-06707FB63CE2}" srcOrd="0" destOrd="0" presId="urn:microsoft.com/office/officeart/2005/8/layout/venn2"/>
    <dgm:cxn modelId="{98538711-6255-4722-AFD8-B9BD87C28D70}" type="presParOf" srcId="{F3CE0879-9E24-4F98-8132-E5F8F0BE414C}" destId="{56C26597-F176-4951-AF2E-708BE00F2C74}" srcOrd="1" destOrd="0" presId="urn:microsoft.com/office/officeart/2005/8/layout/venn2"/>
  </dgm:cxnLst>
  <dgm:bg>
    <a:solidFill>
      <a:schemeClr val="tx2">
        <a:lumMod val="60000"/>
        <a:lumOff val="40000"/>
      </a:schemeClr>
    </a:solidFill>
    <a:effectLst>
      <a:glow rad="228600">
        <a:schemeClr val="accent4">
          <a:satMod val="175000"/>
          <a:alpha val="40000"/>
        </a:schemeClr>
      </a:glow>
    </a:effectLst>
  </dgm:bg>
  <dgm:whole>
    <a:ln>
      <a:solidFill>
        <a:schemeClr val="accent1"/>
      </a:solid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5BA005-7CCE-4F41-AFE4-3C03058E8295}" type="doc">
      <dgm:prSet loTypeId="urn:microsoft.com/office/officeart/2005/8/layout/target3" loCatId="relationship" qsTypeId="urn:microsoft.com/office/officeart/2005/8/quickstyle/simple1" qsCatId="simple" csTypeId="urn:microsoft.com/office/officeart/2005/8/colors/colorful3" csCatId="colorful" phldr="1"/>
      <dgm:spPr/>
      <dgm:t>
        <a:bodyPr/>
        <a:lstStyle/>
        <a:p>
          <a:endParaRPr lang="cs-CZ"/>
        </a:p>
      </dgm:t>
    </dgm:pt>
    <dgm:pt modelId="{77952DDA-06C1-47EF-9886-E25CABA1BE9D}">
      <dgm:prSet/>
      <dgm:spPr/>
      <dgm:t>
        <a:bodyPr/>
        <a:lstStyle/>
        <a:p>
          <a:pPr rtl="0"/>
          <a:r>
            <a:rPr lang="cs-CZ" b="1" dirty="0" smtClean="0"/>
            <a:t>právo na život</a:t>
          </a:r>
          <a:endParaRPr lang="cs-CZ" b="1" dirty="0"/>
        </a:p>
      </dgm:t>
    </dgm:pt>
    <dgm:pt modelId="{3DE47CBE-75FD-42B0-9C35-2E924176BC80}" type="parTrans" cxnId="{13DFFCBC-0BE7-428C-9D14-834CE1E789F3}">
      <dgm:prSet/>
      <dgm:spPr/>
      <dgm:t>
        <a:bodyPr/>
        <a:lstStyle/>
        <a:p>
          <a:endParaRPr lang="cs-CZ"/>
        </a:p>
      </dgm:t>
    </dgm:pt>
    <dgm:pt modelId="{ED14038F-9868-4A47-8845-A6204C900E4B}" type="sibTrans" cxnId="{13DFFCBC-0BE7-428C-9D14-834CE1E789F3}">
      <dgm:prSet/>
      <dgm:spPr/>
      <dgm:t>
        <a:bodyPr/>
        <a:lstStyle/>
        <a:p>
          <a:endParaRPr lang="cs-CZ"/>
        </a:p>
      </dgm:t>
    </dgm:pt>
    <dgm:pt modelId="{7A1D8D07-D315-4F09-A765-E1BF4C3EB6A2}">
      <dgm:prSet/>
      <dgm:spPr/>
      <dgm:t>
        <a:bodyPr/>
        <a:lstStyle/>
        <a:p>
          <a:pPr rtl="0"/>
          <a:r>
            <a:rPr lang="cs-CZ" b="1" dirty="0" smtClean="0"/>
            <a:t>právo na rozvoj</a:t>
          </a:r>
          <a:endParaRPr lang="cs-CZ" b="1" dirty="0"/>
        </a:p>
      </dgm:t>
    </dgm:pt>
    <dgm:pt modelId="{2F75B9CA-41D5-4914-81A6-5B6F3BF91939}" type="parTrans" cxnId="{660875BF-C750-44F0-8126-E8567D244F57}">
      <dgm:prSet/>
      <dgm:spPr/>
      <dgm:t>
        <a:bodyPr/>
        <a:lstStyle/>
        <a:p>
          <a:endParaRPr lang="cs-CZ"/>
        </a:p>
      </dgm:t>
    </dgm:pt>
    <dgm:pt modelId="{699978E9-EE61-45CF-AC39-0D4B41F06651}" type="sibTrans" cxnId="{660875BF-C750-44F0-8126-E8567D244F57}">
      <dgm:prSet/>
      <dgm:spPr/>
      <dgm:t>
        <a:bodyPr/>
        <a:lstStyle/>
        <a:p>
          <a:endParaRPr lang="cs-CZ"/>
        </a:p>
      </dgm:t>
    </dgm:pt>
    <dgm:pt modelId="{4DFAACF9-3B84-4334-A4BC-2E138E93AA74}">
      <dgm:prSet/>
      <dgm:spPr/>
      <dgm:t>
        <a:bodyPr/>
        <a:lstStyle/>
        <a:p>
          <a:pPr rtl="0"/>
          <a:r>
            <a:rPr lang="cs-CZ" b="1" dirty="0" smtClean="0"/>
            <a:t>právo na ochranu </a:t>
          </a:r>
          <a:endParaRPr lang="cs-CZ" b="1" dirty="0"/>
        </a:p>
      </dgm:t>
    </dgm:pt>
    <dgm:pt modelId="{7C906E4A-134D-46AD-AD6C-1B405474ABEE}" type="parTrans" cxnId="{6F5270D2-F6F9-4AA7-AB44-1C2B20030267}">
      <dgm:prSet/>
      <dgm:spPr/>
      <dgm:t>
        <a:bodyPr/>
        <a:lstStyle/>
        <a:p>
          <a:endParaRPr lang="cs-CZ"/>
        </a:p>
      </dgm:t>
    </dgm:pt>
    <dgm:pt modelId="{41053368-69B1-4846-A795-768364C69BF8}" type="sibTrans" cxnId="{6F5270D2-F6F9-4AA7-AB44-1C2B20030267}">
      <dgm:prSet/>
      <dgm:spPr/>
      <dgm:t>
        <a:bodyPr/>
        <a:lstStyle/>
        <a:p>
          <a:endParaRPr lang="cs-CZ"/>
        </a:p>
      </dgm:t>
    </dgm:pt>
    <dgm:pt modelId="{0EDA1CD7-60E4-461E-826F-AB633CB777DF}" type="pres">
      <dgm:prSet presAssocID="{3F5BA005-7CCE-4F41-AFE4-3C03058E8295}" presName="Name0" presStyleCnt="0">
        <dgm:presLayoutVars>
          <dgm:chMax val="7"/>
          <dgm:dir/>
          <dgm:animLvl val="lvl"/>
          <dgm:resizeHandles val="exact"/>
        </dgm:presLayoutVars>
      </dgm:prSet>
      <dgm:spPr/>
      <dgm:t>
        <a:bodyPr/>
        <a:lstStyle/>
        <a:p>
          <a:endParaRPr lang="cs-CZ"/>
        </a:p>
      </dgm:t>
    </dgm:pt>
    <dgm:pt modelId="{330A083B-C185-464F-9CC2-2EE2EF7A237B}" type="pres">
      <dgm:prSet presAssocID="{77952DDA-06C1-47EF-9886-E25CABA1BE9D}" presName="circle1" presStyleLbl="node1" presStyleIdx="0" presStyleCnt="3"/>
      <dgm:spPr/>
    </dgm:pt>
    <dgm:pt modelId="{1D7C754E-6086-43EF-9609-F5A7546D1E41}" type="pres">
      <dgm:prSet presAssocID="{77952DDA-06C1-47EF-9886-E25CABA1BE9D}" presName="space" presStyleCnt="0"/>
      <dgm:spPr/>
    </dgm:pt>
    <dgm:pt modelId="{30971A4F-6F93-43CA-B188-84CE84B6D4DC}" type="pres">
      <dgm:prSet presAssocID="{77952DDA-06C1-47EF-9886-E25CABA1BE9D}" presName="rect1" presStyleLbl="alignAcc1" presStyleIdx="0" presStyleCnt="3"/>
      <dgm:spPr/>
      <dgm:t>
        <a:bodyPr/>
        <a:lstStyle/>
        <a:p>
          <a:endParaRPr lang="cs-CZ"/>
        </a:p>
      </dgm:t>
    </dgm:pt>
    <dgm:pt modelId="{B049954B-35B7-489B-B1B0-B49DB43CA103}" type="pres">
      <dgm:prSet presAssocID="{7A1D8D07-D315-4F09-A765-E1BF4C3EB6A2}" presName="vertSpace2" presStyleLbl="node1" presStyleIdx="0" presStyleCnt="3"/>
      <dgm:spPr/>
    </dgm:pt>
    <dgm:pt modelId="{EA1A8B25-9FE4-4589-96E0-EAA9867B8BCD}" type="pres">
      <dgm:prSet presAssocID="{7A1D8D07-D315-4F09-A765-E1BF4C3EB6A2}" presName="circle2" presStyleLbl="node1" presStyleIdx="1" presStyleCnt="3"/>
      <dgm:spPr/>
    </dgm:pt>
    <dgm:pt modelId="{42B86F47-087D-4EC2-A889-51A1A242074B}" type="pres">
      <dgm:prSet presAssocID="{7A1D8D07-D315-4F09-A765-E1BF4C3EB6A2}" presName="rect2" presStyleLbl="alignAcc1" presStyleIdx="1" presStyleCnt="3"/>
      <dgm:spPr/>
      <dgm:t>
        <a:bodyPr/>
        <a:lstStyle/>
        <a:p>
          <a:endParaRPr lang="cs-CZ"/>
        </a:p>
      </dgm:t>
    </dgm:pt>
    <dgm:pt modelId="{9A9602A2-5D4D-4269-8019-6D89F2D9A2AB}" type="pres">
      <dgm:prSet presAssocID="{4DFAACF9-3B84-4334-A4BC-2E138E93AA74}" presName="vertSpace3" presStyleLbl="node1" presStyleIdx="1" presStyleCnt="3"/>
      <dgm:spPr/>
    </dgm:pt>
    <dgm:pt modelId="{D272FE6F-AECC-4D20-AD3C-19865D8976F4}" type="pres">
      <dgm:prSet presAssocID="{4DFAACF9-3B84-4334-A4BC-2E138E93AA74}" presName="circle3" presStyleLbl="node1" presStyleIdx="2" presStyleCnt="3"/>
      <dgm:spPr/>
    </dgm:pt>
    <dgm:pt modelId="{D36CC179-DD84-4B6F-BAA9-1C576F10D412}" type="pres">
      <dgm:prSet presAssocID="{4DFAACF9-3B84-4334-A4BC-2E138E93AA74}" presName="rect3" presStyleLbl="alignAcc1" presStyleIdx="2" presStyleCnt="3"/>
      <dgm:spPr/>
      <dgm:t>
        <a:bodyPr/>
        <a:lstStyle/>
        <a:p>
          <a:endParaRPr lang="cs-CZ"/>
        </a:p>
      </dgm:t>
    </dgm:pt>
    <dgm:pt modelId="{3FD45253-6D66-4D90-9051-301C9A7A5A40}" type="pres">
      <dgm:prSet presAssocID="{77952DDA-06C1-47EF-9886-E25CABA1BE9D}" presName="rect1ParTxNoCh" presStyleLbl="alignAcc1" presStyleIdx="2" presStyleCnt="3">
        <dgm:presLayoutVars>
          <dgm:chMax val="1"/>
          <dgm:bulletEnabled val="1"/>
        </dgm:presLayoutVars>
      </dgm:prSet>
      <dgm:spPr/>
      <dgm:t>
        <a:bodyPr/>
        <a:lstStyle/>
        <a:p>
          <a:endParaRPr lang="cs-CZ"/>
        </a:p>
      </dgm:t>
    </dgm:pt>
    <dgm:pt modelId="{5DE45038-7A53-48D2-9A04-91C632B3F6A7}" type="pres">
      <dgm:prSet presAssocID="{7A1D8D07-D315-4F09-A765-E1BF4C3EB6A2}" presName="rect2ParTxNoCh" presStyleLbl="alignAcc1" presStyleIdx="2" presStyleCnt="3">
        <dgm:presLayoutVars>
          <dgm:chMax val="1"/>
          <dgm:bulletEnabled val="1"/>
        </dgm:presLayoutVars>
      </dgm:prSet>
      <dgm:spPr/>
      <dgm:t>
        <a:bodyPr/>
        <a:lstStyle/>
        <a:p>
          <a:endParaRPr lang="cs-CZ"/>
        </a:p>
      </dgm:t>
    </dgm:pt>
    <dgm:pt modelId="{59E5E9ED-DBFA-43BA-971C-896CEF058F34}" type="pres">
      <dgm:prSet presAssocID="{4DFAACF9-3B84-4334-A4BC-2E138E93AA74}" presName="rect3ParTxNoCh" presStyleLbl="alignAcc1" presStyleIdx="2" presStyleCnt="3">
        <dgm:presLayoutVars>
          <dgm:chMax val="1"/>
          <dgm:bulletEnabled val="1"/>
        </dgm:presLayoutVars>
      </dgm:prSet>
      <dgm:spPr/>
      <dgm:t>
        <a:bodyPr/>
        <a:lstStyle/>
        <a:p>
          <a:endParaRPr lang="cs-CZ"/>
        </a:p>
      </dgm:t>
    </dgm:pt>
  </dgm:ptLst>
  <dgm:cxnLst>
    <dgm:cxn modelId="{6F5270D2-F6F9-4AA7-AB44-1C2B20030267}" srcId="{3F5BA005-7CCE-4F41-AFE4-3C03058E8295}" destId="{4DFAACF9-3B84-4334-A4BC-2E138E93AA74}" srcOrd="2" destOrd="0" parTransId="{7C906E4A-134D-46AD-AD6C-1B405474ABEE}" sibTransId="{41053368-69B1-4846-A795-768364C69BF8}"/>
    <dgm:cxn modelId="{0F01282C-5AB6-45BF-80AD-9AD360833CC5}" type="presOf" srcId="{7A1D8D07-D315-4F09-A765-E1BF4C3EB6A2}" destId="{5DE45038-7A53-48D2-9A04-91C632B3F6A7}" srcOrd="1" destOrd="0" presId="urn:microsoft.com/office/officeart/2005/8/layout/target3"/>
    <dgm:cxn modelId="{5CFA395C-CF8D-4FCF-B8B5-EAC47E091873}" type="presOf" srcId="{77952DDA-06C1-47EF-9886-E25CABA1BE9D}" destId="{30971A4F-6F93-43CA-B188-84CE84B6D4DC}" srcOrd="0" destOrd="0" presId="urn:microsoft.com/office/officeart/2005/8/layout/target3"/>
    <dgm:cxn modelId="{6289BBEE-B430-46A6-A916-871C7F7639BA}" type="presOf" srcId="{4DFAACF9-3B84-4334-A4BC-2E138E93AA74}" destId="{D36CC179-DD84-4B6F-BAA9-1C576F10D412}" srcOrd="0" destOrd="0" presId="urn:microsoft.com/office/officeart/2005/8/layout/target3"/>
    <dgm:cxn modelId="{FCD5409E-EB95-4F5D-90DE-ED8ABDFCD999}" type="presOf" srcId="{77952DDA-06C1-47EF-9886-E25CABA1BE9D}" destId="{3FD45253-6D66-4D90-9051-301C9A7A5A40}" srcOrd="1" destOrd="0" presId="urn:microsoft.com/office/officeart/2005/8/layout/target3"/>
    <dgm:cxn modelId="{660875BF-C750-44F0-8126-E8567D244F57}" srcId="{3F5BA005-7CCE-4F41-AFE4-3C03058E8295}" destId="{7A1D8D07-D315-4F09-A765-E1BF4C3EB6A2}" srcOrd="1" destOrd="0" parTransId="{2F75B9CA-41D5-4914-81A6-5B6F3BF91939}" sibTransId="{699978E9-EE61-45CF-AC39-0D4B41F06651}"/>
    <dgm:cxn modelId="{AEECAC0B-02F3-4767-9A70-3987AD1A46C6}" type="presOf" srcId="{7A1D8D07-D315-4F09-A765-E1BF4C3EB6A2}" destId="{42B86F47-087D-4EC2-A889-51A1A242074B}" srcOrd="0" destOrd="0" presId="urn:microsoft.com/office/officeart/2005/8/layout/target3"/>
    <dgm:cxn modelId="{60B0EBD7-4A9B-402F-8F21-EA5184C4D1AA}" type="presOf" srcId="{4DFAACF9-3B84-4334-A4BC-2E138E93AA74}" destId="{59E5E9ED-DBFA-43BA-971C-896CEF058F34}" srcOrd="1" destOrd="0" presId="urn:microsoft.com/office/officeart/2005/8/layout/target3"/>
    <dgm:cxn modelId="{13DFFCBC-0BE7-428C-9D14-834CE1E789F3}" srcId="{3F5BA005-7CCE-4F41-AFE4-3C03058E8295}" destId="{77952DDA-06C1-47EF-9886-E25CABA1BE9D}" srcOrd="0" destOrd="0" parTransId="{3DE47CBE-75FD-42B0-9C35-2E924176BC80}" sibTransId="{ED14038F-9868-4A47-8845-A6204C900E4B}"/>
    <dgm:cxn modelId="{D85260E1-D98A-4084-9E83-E56A6FC7C58B}" type="presOf" srcId="{3F5BA005-7CCE-4F41-AFE4-3C03058E8295}" destId="{0EDA1CD7-60E4-461E-826F-AB633CB777DF}" srcOrd="0" destOrd="0" presId="urn:microsoft.com/office/officeart/2005/8/layout/target3"/>
    <dgm:cxn modelId="{75356185-F3D2-4EC6-BD1D-F5973020D446}" type="presParOf" srcId="{0EDA1CD7-60E4-461E-826F-AB633CB777DF}" destId="{330A083B-C185-464F-9CC2-2EE2EF7A237B}" srcOrd="0" destOrd="0" presId="urn:microsoft.com/office/officeart/2005/8/layout/target3"/>
    <dgm:cxn modelId="{52143F52-961B-4B3E-9099-A2D0BD1C73E1}" type="presParOf" srcId="{0EDA1CD7-60E4-461E-826F-AB633CB777DF}" destId="{1D7C754E-6086-43EF-9609-F5A7546D1E41}" srcOrd="1" destOrd="0" presId="urn:microsoft.com/office/officeart/2005/8/layout/target3"/>
    <dgm:cxn modelId="{D34C0AA2-AD90-436F-8E76-FC11076059F1}" type="presParOf" srcId="{0EDA1CD7-60E4-461E-826F-AB633CB777DF}" destId="{30971A4F-6F93-43CA-B188-84CE84B6D4DC}" srcOrd="2" destOrd="0" presId="urn:microsoft.com/office/officeart/2005/8/layout/target3"/>
    <dgm:cxn modelId="{35767DBF-3DFC-4125-B216-A823AE922A5D}" type="presParOf" srcId="{0EDA1CD7-60E4-461E-826F-AB633CB777DF}" destId="{B049954B-35B7-489B-B1B0-B49DB43CA103}" srcOrd="3" destOrd="0" presId="urn:microsoft.com/office/officeart/2005/8/layout/target3"/>
    <dgm:cxn modelId="{E73FDFD2-8067-4E04-8C7D-65C030802118}" type="presParOf" srcId="{0EDA1CD7-60E4-461E-826F-AB633CB777DF}" destId="{EA1A8B25-9FE4-4589-96E0-EAA9867B8BCD}" srcOrd="4" destOrd="0" presId="urn:microsoft.com/office/officeart/2005/8/layout/target3"/>
    <dgm:cxn modelId="{EFC86E40-9BD2-435D-90A5-BA8C01BB2790}" type="presParOf" srcId="{0EDA1CD7-60E4-461E-826F-AB633CB777DF}" destId="{42B86F47-087D-4EC2-A889-51A1A242074B}" srcOrd="5" destOrd="0" presId="urn:microsoft.com/office/officeart/2005/8/layout/target3"/>
    <dgm:cxn modelId="{343E4A56-530B-4486-9E4C-79E25F5E1AB6}" type="presParOf" srcId="{0EDA1CD7-60E4-461E-826F-AB633CB777DF}" destId="{9A9602A2-5D4D-4269-8019-6D89F2D9A2AB}" srcOrd="6" destOrd="0" presId="urn:microsoft.com/office/officeart/2005/8/layout/target3"/>
    <dgm:cxn modelId="{B19178DF-DDE4-4CBC-88B2-08C568689B8B}" type="presParOf" srcId="{0EDA1CD7-60E4-461E-826F-AB633CB777DF}" destId="{D272FE6F-AECC-4D20-AD3C-19865D8976F4}" srcOrd="7" destOrd="0" presId="urn:microsoft.com/office/officeart/2005/8/layout/target3"/>
    <dgm:cxn modelId="{7F788B3B-CE21-49E3-BB7F-D0DD0BA416BA}" type="presParOf" srcId="{0EDA1CD7-60E4-461E-826F-AB633CB777DF}" destId="{D36CC179-DD84-4B6F-BAA9-1C576F10D412}" srcOrd="8" destOrd="0" presId="urn:microsoft.com/office/officeart/2005/8/layout/target3"/>
    <dgm:cxn modelId="{F176FEF0-17BB-4A6D-B154-B4229563F785}" type="presParOf" srcId="{0EDA1CD7-60E4-461E-826F-AB633CB777DF}" destId="{3FD45253-6D66-4D90-9051-301C9A7A5A40}" srcOrd="9" destOrd="0" presId="urn:microsoft.com/office/officeart/2005/8/layout/target3"/>
    <dgm:cxn modelId="{E18CF91F-605C-4D41-BDBE-13F5FD5D1DC4}" type="presParOf" srcId="{0EDA1CD7-60E4-461E-826F-AB633CB777DF}" destId="{5DE45038-7A53-48D2-9A04-91C632B3F6A7}" srcOrd="10" destOrd="0" presId="urn:microsoft.com/office/officeart/2005/8/layout/target3"/>
    <dgm:cxn modelId="{1926909C-0870-4F19-AC0C-C9D5826FC565}" type="presParOf" srcId="{0EDA1CD7-60E4-461E-826F-AB633CB777DF}" destId="{59E5E9ED-DBFA-43BA-971C-896CEF058F34}" srcOrd="11" destOrd="0" presId="urn:microsoft.com/office/officeart/2005/8/layout/target3"/>
  </dgm:cxnLst>
  <dgm:bg>
    <a:solidFill>
      <a:schemeClr val="accent1">
        <a:lumMod val="40000"/>
        <a:lumOff val="60000"/>
      </a:schemeClr>
    </a:solid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CDBEDFD-2C83-4ED9-AD09-EDC710203D07}" type="doc">
      <dgm:prSet loTypeId="urn:microsoft.com/office/officeart/2005/8/layout/target3" loCatId="relationship" qsTypeId="urn:microsoft.com/office/officeart/2005/8/quickstyle/simple1" qsCatId="simple" csTypeId="urn:microsoft.com/office/officeart/2005/8/colors/colorful4" csCatId="colorful" phldr="1"/>
      <dgm:spPr/>
      <dgm:t>
        <a:bodyPr/>
        <a:lstStyle/>
        <a:p>
          <a:endParaRPr lang="cs-CZ"/>
        </a:p>
      </dgm:t>
    </dgm:pt>
    <dgm:pt modelId="{1AC5C56B-B474-43C2-B2B8-5D130FC4D425}">
      <dgm:prSet custT="1"/>
      <dgm:spPr/>
      <dgm:t>
        <a:bodyPr/>
        <a:lstStyle/>
        <a:p>
          <a:pPr rtl="0"/>
          <a:r>
            <a:rPr lang="cs-CZ" sz="4000" b="1" dirty="0" smtClean="0"/>
            <a:t>Úmluva o právech dítěte</a:t>
          </a:r>
          <a:r>
            <a:rPr lang="cs-CZ" sz="4000" dirty="0" smtClean="0"/>
            <a:t>	</a:t>
          </a:r>
          <a:endParaRPr lang="cs-CZ" sz="4000" dirty="0"/>
        </a:p>
      </dgm:t>
    </dgm:pt>
    <dgm:pt modelId="{F9B4F3B7-1FD6-4AF6-986F-F2E23A4B5D05}" type="parTrans" cxnId="{C7ACBB95-3E3A-4028-ADFC-8423ADEEB7FF}">
      <dgm:prSet/>
      <dgm:spPr/>
      <dgm:t>
        <a:bodyPr/>
        <a:lstStyle/>
        <a:p>
          <a:endParaRPr lang="cs-CZ"/>
        </a:p>
      </dgm:t>
    </dgm:pt>
    <dgm:pt modelId="{5F2C6397-AF10-42C5-8213-8139401F2E4F}" type="sibTrans" cxnId="{C7ACBB95-3E3A-4028-ADFC-8423ADEEB7FF}">
      <dgm:prSet/>
      <dgm:spPr/>
      <dgm:t>
        <a:bodyPr/>
        <a:lstStyle/>
        <a:p>
          <a:endParaRPr lang="cs-CZ"/>
        </a:p>
      </dgm:t>
    </dgm:pt>
    <dgm:pt modelId="{88585B82-3736-4451-82BF-AE33C03D1BE4}">
      <dgm:prSet custT="1"/>
      <dgm:spPr/>
      <dgm:t>
        <a:bodyPr/>
        <a:lstStyle/>
        <a:p>
          <a:pPr rtl="0"/>
          <a:r>
            <a:rPr lang="cs-CZ" sz="4800" b="1" dirty="0" smtClean="0"/>
            <a:t>UNICEF</a:t>
          </a:r>
          <a:endParaRPr lang="cs-CZ" sz="4800" b="1" dirty="0"/>
        </a:p>
      </dgm:t>
    </dgm:pt>
    <dgm:pt modelId="{8FB11D0C-591E-4476-A523-E64042FC554B}" type="parTrans" cxnId="{8B5DB1BA-2B35-47AC-AD96-39F828589BA2}">
      <dgm:prSet/>
      <dgm:spPr/>
      <dgm:t>
        <a:bodyPr/>
        <a:lstStyle/>
        <a:p>
          <a:endParaRPr lang="cs-CZ"/>
        </a:p>
      </dgm:t>
    </dgm:pt>
    <dgm:pt modelId="{743FE70E-93D0-4975-9FE1-FE3FBC2A125C}" type="sibTrans" cxnId="{8B5DB1BA-2B35-47AC-AD96-39F828589BA2}">
      <dgm:prSet/>
      <dgm:spPr/>
      <dgm:t>
        <a:bodyPr/>
        <a:lstStyle/>
        <a:p>
          <a:endParaRPr lang="cs-CZ"/>
        </a:p>
      </dgm:t>
    </dgm:pt>
    <dgm:pt modelId="{CC7EEEE1-4C3F-4FAA-9F24-91ABF2AACC45}" type="pres">
      <dgm:prSet presAssocID="{4CDBEDFD-2C83-4ED9-AD09-EDC710203D07}" presName="Name0" presStyleCnt="0">
        <dgm:presLayoutVars>
          <dgm:chMax val="7"/>
          <dgm:dir/>
          <dgm:animLvl val="lvl"/>
          <dgm:resizeHandles val="exact"/>
        </dgm:presLayoutVars>
      </dgm:prSet>
      <dgm:spPr/>
      <dgm:t>
        <a:bodyPr/>
        <a:lstStyle/>
        <a:p>
          <a:endParaRPr lang="cs-CZ"/>
        </a:p>
      </dgm:t>
    </dgm:pt>
    <dgm:pt modelId="{3AD483C2-195B-4F34-8B3F-53727A7B072E}" type="pres">
      <dgm:prSet presAssocID="{1AC5C56B-B474-43C2-B2B8-5D130FC4D425}" presName="circle1" presStyleLbl="node1" presStyleIdx="0" presStyleCnt="2"/>
      <dgm:spPr/>
    </dgm:pt>
    <dgm:pt modelId="{867E0AE0-3B14-495B-8BBC-434BFE09927A}" type="pres">
      <dgm:prSet presAssocID="{1AC5C56B-B474-43C2-B2B8-5D130FC4D425}" presName="space" presStyleCnt="0"/>
      <dgm:spPr/>
    </dgm:pt>
    <dgm:pt modelId="{78953DA1-EFD9-49A5-91F0-9F629970B32D}" type="pres">
      <dgm:prSet presAssocID="{1AC5C56B-B474-43C2-B2B8-5D130FC4D425}" presName="rect1" presStyleLbl="alignAcc1" presStyleIdx="0" presStyleCnt="2"/>
      <dgm:spPr/>
      <dgm:t>
        <a:bodyPr/>
        <a:lstStyle/>
        <a:p>
          <a:endParaRPr lang="cs-CZ"/>
        </a:p>
      </dgm:t>
    </dgm:pt>
    <dgm:pt modelId="{E8208EC0-FE1A-4BBD-A787-0AD139D7BFD5}" type="pres">
      <dgm:prSet presAssocID="{88585B82-3736-4451-82BF-AE33C03D1BE4}" presName="vertSpace2" presStyleLbl="node1" presStyleIdx="0" presStyleCnt="2"/>
      <dgm:spPr/>
    </dgm:pt>
    <dgm:pt modelId="{AB204B4B-A129-4B4F-848C-366678421DDE}" type="pres">
      <dgm:prSet presAssocID="{88585B82-3736-4451-82BF-AE33C03D1BE4}" presName="circle2" presStyleLbl="node1" presStyleIdx="1" presStyleCnt="2"/>
      <dgm:spPr/>
    </dgm:pt>
    <dgm:pt modelId="{5A113EAD-7BE5-4015-8EE0-1A13CC045FAC}" type="pres">
      <dgm:prSet presAssocID="{88585B82-3736-4451-82BF-AE33C03D1BE4}" presName="rect2" presStyleLbl="alignAcc1" presStyleIdx="1" presStyleCnt="2" custLinFactNeighborX="1246" custLinFactNeighborY="1097"/>
      <dgm:spPr/>
      <dgm:t>
        <a:bodyPr/>
        <a:lstStyle/>
        <a:p>
          <a:endParaRPr lang="cs-CZ"/>
        </a:p>
      </dgm:t>
    </dgm:pt>
    <dgm:pt modelId="{EF8F7936-47BA-4D17-8FB6-BEB498C50356}" type="pres">
      <dgm:prSet presAssocID="{1AC5C56B-B474-43C2-B2B8-5D130FC4D425}" presName="rect1ParTxNoCh" presStyleLbl="alignAcc1" presStyleIdx="1" presStyleCnt="2">
        <dgm:presLayoutVars>
          <dgm:chMax val="1"/>
          <dgm:bulletEnabled val="1"/>
        </dgm:presLayoutVars>
      </dgm:prSet>
      <dgm:spPr/>
      <dgm:t>
        <a:bodyPr/>
        <a:lstStyle/>
        <a:p>
          <a:endParaRPr lang="cs-CZ"/>
        </a:p>
      </dgm:t>
    </dgm:pt>
    <dgm:pt modelId="{FAB11A66-FE92-4F13-AEF3-BC9DE10850E6}" type="pres">
      <dgm:prSet presAssocID="{88585B82-3736-4451-82BF-AE33C03D1BE4}" presName="rect2ParTxNoCh" presStyleLbl="alignAcc1" presStyleIdx="1" presStyleCnt="2">
        <dgm:presLayoutVars>
          <dgm:chMax val="1"/>
          <dgm:bulletEnabled val="1"/>
        </dgm:presLayoutVars>
      </dgm:prSet>
      <dgm:spPr/>
      <dgm:t>
        <a:bodyPr/>
        <a:lstStyle/>
        <a:p>
          <a:endParaRPr lang="cs-CZ"/>
        </a:p>
      </dgm:t>
    </dgm:pt>
  </dgm:ptLst>
  <dgm:cxnLst>
    <dgm:cxn modelId="{AF485FCF-0F83-4199-A431-78B004FE07D7}" type="presOf" srcId="{1AC5C56B-B474-43C2-B2B8-5D130FC4D425}" destId="{78953DA1-EFD9-49A5-91F0-9F629970B32D}" srcOrd="0" destOrd="0" presId="urn:microsoft.com/office/officeart/2005/8/layout/target3"/>
    <dgm:cxn modelId="{8F7AC70F-1C94-4E22-94D2-4F8BF59C7CBA}" type="presOf" srcId="{88585B82-3736-4451-82BF-AE33C03D1BE4}" destId="{5A113EAD-7BE5-4015-8EE0-1A13CC045FAC}" srcOrd="0" destOrd="0" presId="urn:microsoft.com/office/officeart/2005/8/layout/target3"/>
    <dgm:cxn modelId="{0F326FF7-529D-4291-A7DC-E46DD76A11B3}" type="presOf" srcId="{4CDBEDFD-2C83-4ED9-AD09-EDC710203D07}" destId="{CC7EEEE1-4C3F-4FAA-9F24-91ABF2AACC45}" srcOrd="0" destOrd="0" presId="urn:microsoft.com/office/officeart/2005/8/layout/target3"/>
    <dgm:cxn modelId="{8931F131-ACDF-422B-918D-AAEF94B79795}" type="presOf" srcId="{1AC5C56B-B474-43C2-B2B8-5D130FC4D425}" destId="{EF8F7936-47BA-4D17-8FB6-BEB498C50356}" srcOrd="1" destOrd="0" presId="urn:microsoft.com/office/officeart/2005/8/layout/target3"/>
    <dgm:cxn modelId="{8B5DB1BA-2B35-47AC-AD96-39F828589BA2}" srcId="{4CDBEDFD-2C83-4ED9-AD09-EDC710203D07}" destId="{88585B82-3736-4451-82BF-AE33C03D1BE4}" srcOrd="1" destOrd="0" parTransId="{8FB11D0C-591E-4476-A523-E64042FC554B}" sibTransId="{743FE70E-93D0-4975-9FE1-FE3FBC2A125C}"/>
    <dgm:cxn modelId="{DB107829-A89C-418E-81A2-605244D38D04}" type="presOf" srcId="{88585B82-3736-4451-82BF-AE33C03D1BE4}" destId="{FAB11A66-FE92-4F13-AEF3-BC9DE10850E6}" srcOrd="1" destOrd="0" presId="urn:microsoft.com/office/officeart/2005/8/layout/target3"/>
    <dgm:cxn modelId="{C7ACBB95-3E3A-4028-ADFC-8423ADEEB7FF}" srcId="{4CDBEDFD-2C83-4ED9-AD09-EDC710203D07}" destId="{1AC5C56B-B474-43C2-B2B8-5D130FC4D425}" srcOrd="0" destOrd="0" parTransId="{F9B4F3B7-1FD6-4AF6-986F-F2E23A4B5D05}" sibTransId="{5F2C6397-AF10-42C5-8213-8139401F2E4F}"/>
    <dgm:cxn modelId="{1FF265C4-BA5D-4E56-BFF7-081E02CB6DEB}" type="presParOf" srcId="{CC7EEEE1-4C3F-4FAA-9F24-91ABF2AACC45}" destId="{3AD483C2-195B-4F34-8B3F-53727A7B072E}" srcOrd="0" destOrd="0" presId="urn:microsoft.com/office/officeart/2005/8/layout/target3"/>
    <dgm:cxn modelId="{C985EBA0-4D66-4D0B-9BA1-9550B62FC193}" type="presParOf" srcId="{CC7EEEE1-4C3F-4FAA-9F24-91ABF2AACC45}" destId="{867E0AE0-3B14-495B-8BBC-434BFE09927A}" srcOrd="1" destOrd="0" presId="urn:microsoft.com/office/officeart/2005/8/layout/target3"/>
    <dgm:cxn modelId="{4F562BDA-057C-4D7A-B347-6826F9A4DA1E}" type="presParOf" srcId="{CC7EEEE1-4C3F-4FAA-9F24-91ABF2AACC45}" destId="{78953DA1-EFD9-49A5-91F0-9F629970B32D}" srcOrd="2" destOrd="0" presId="urn:microsoft.com/office/officeart/2005/8/layout/target3"/>
    <dgm:cxn modelId="{BC693E74-B97C-4BBD-AB33-4FA92AF82F8F}" type="presParOf" srcId="{CC7EEEE1-4C3F-4FAA-9F24-91ABF2AACC45}" destId="{E8208EC0-FE1A-4BBD-A787-0AD139D7BFD5}" srcOrd="3" destOrd="0" presId="urn:microsoft.com/office/officeart/2005/8/layout/target3"/>
    <dgm:cxn modelId="{0ED4F732-5986-46CB-A663-FEE286F6F1B0}" type="presParOf" srcId="{CC7EEEE1-4C3F-4FAA-9F24-91ABF2AACC45}" destId="{AB204B4B-A129-4B4F-848C-366678421DDE}" srcOrd="4" destOrd="0" presId="urn:microsoft.com/office/officeart/2005/8/layout/target3"/>
    <dgm:cxn modelId="{F80C4725-36BF-498C-B419-1105090CBDDC}" type="presParOf" srcId="{CC7EEEE1-4C3F-4FAA-9F24-91ABF2AACC45}" destId="{5A113EAD-7BE5-4015-8EE0-1A13CC045FAC}" srcOrd="5" destOrd="0" presId="urn:microsoft.com/office/officeart/2005/8/layout/target3"/>
    <dgm:cxn modelId="{31E70FCC-455B-4BBA-AFA4-F10F6A9DCC12}" type="presParOf" srcId="{CC7EEEE1-4C3F-4FAA-9F24-91ABF2AACC45}" destId="{EF8F7936-47BA-4D17-8FB6-BEB498C50356}" srcOrd="6" destOrd="0" presId="urn:microsoft.com/office/officeart/2005/8/layout/target3"/>
    <dgm:cxn modelId="{8D96263C-8316-42CF-ACDD-48459CA4414D}" type="presParOf" srcId="{CC7EEEE1-4C3F-4FAA-9F24-91ABF2AACC45}" destId="{FAB11A66-FE92-4F13-AEF3-BC9DE10850E6}" srcOrd="7" destOrd="0" presId="urn:microsoft.com/office/officeart/2005/8/layout/target3"/>
  </dgm:cxnLst>
  <dgm:bg>
    <a:solidFill>
      <a:schemeClr val="accent1">
        <a:lumMod val="60000"/>
        <a:lumOff val="40000"/>
      </a:schemeClr>
    </a:solid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78C60D2-E430-4EFA-9431-6BD33C7F1BBD}">
      <dsp:nvSpPr>
        <dsp:cNvPr id="0" name=""/>
        <dsp:cNvSpPr/>
      </dsp:nvSpPr>
      <dsp:spPr>
        <a:xfrm>
          <a:off x="0" y="0"/>
          <a:ext cx="4896544" cy="4896544"/>
        </a:xfrm>
        <a:prstGeom prst="pie">
          <a:avLst>
            <a:gd name="adj1" fmla="val 5400000"/>
            <a:gd name="adj2" fmla="val 1620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DB5AEB-4FD8-4195-A2EB-DE43361350E1}">
      <dsp:nvSpPr>
        <dsp:cNvPr id="0" name=""/>
        <dsp:cNvSpPr/>
      </dsp:nvSpPr>
      <dsp:spPr>
        <a:xfrm>
          <a:off x="2448272" y="0"/>
          <a:ext cx="5781327" cy="4896544"/>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cs-CZ" sz="3700" b="1" kern="1200" dirty="0" smtClean="0"/>
            <a:t>Každý člověk má svá práva a své povinnosti.</a:t>
          </a:r>
          <a:endParaRPr lang="cs-CZ" sz="3700" b="1" kern="1200" dirty="0"/>
        </a:p>
      </dsp:txBody>
      <dsp:txXfrm>
        <a:off x="2448272" y="0"/>
        <a:ext cx="5781327" cy="2325858"/>
      </dsp:txXfrm>
    </dsp:sp>
    <dsp:sp modelId="{C6FC4129-8C41-4E61-857E-5138D300EE0D}">
      <dsp:nvSpPr>
        <dsp:cNvPr id="0" name=""/>
        <dsp:cNvSpPr/>
      </dsp:nvSpPr>
      <dsp:spPr>
        <a:xfrm>
          <a:off x="1285342" y="2325858"/>
          <a:ext cx="2325858" cy="2325858"/>
        </a:xfrm>
        <a:prstGeom prst="pie">
          <a:avLst>
            <a:gd name="adj1" fmla="val 5400000"/>
            <a:gd name="adj2" fmla="val 1620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4E325B-CF3A-496F-867C-6D75990BA278}">
      <dsp:nvSpPr>
        <dsp:cNvPr id="0" name=""/>
        <dsp:cNvSpPr/>
      </dsp:nvSpPr>
      <dsp:spPr>
        <a:xfrm>
          <a:off x="2448272" y="2325858"/>
          <a:ext cx="5781327" cy="2325858"/>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cs-CZ" sz="3700" b="1" kern="1200" dirty="0" smtClean="0"/>
            <a:t>Seznam základních lidských práv je ve </a:t>
          </a:r>
          <a:r>
            <a:rPr lang="cs-CZ" sz="3700" b="1" kern="1200" dirty="0" smtClean="0">
              <a:solidFill>
                <a:srgbClr val="7030A0"/>
              </a:solidFill>
            </a:rPr>
            <a:t>Všeobecné deklaraci lidských práv</a:t>
          </a:r>
          <a:r>
            <a:rPr lang="cs-CZ" sz="3700" b="1" kern="1200" dirty="0" smtClean="0"/>
            <a:t>.</a:t>
          </a:r>
          <a:endParaRPr lang="cs-CZ" sz="3700" b="1" kern="1200" dirty="0"/>
        </a:p>
      </dsp:txBody>
      <dsp:txXfrm>
        <a:off x="2448272" y="2325858"/>
        <a:ext cx="5781327" cy="2325858"/>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70871CD-B110-4AAF-998F-64F680A26513}">
      <dsp:nvSpPr>
        <dsp:cNvPr id="0" name=""/>
        <dsp:cNvSpPr/>
      </dsp:nvSpPr>
      <dsp:spPr>
        <a:xfrm>
          <a:off x="1522512" y="0"/>
          <a:ext cx="5184576" cy="5184576"/>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cs-CZ" sz="2400" b="1" kern="1200" dirty="0" smtClean="0">
              <a:solidFill>
                <a:schemeClr val="tx1">
                  <a:lumMod val="95000"/>
                  <a:lumOff val="5000"/>
                </a:schemeClr>
              </a:solidFill>
            </a:rPr>
            <a:t>svobodu</a:t>
          </a:r>
          <a:endParaRPr lang="cs-CZ" sz="2400" b="1" kern="1200" dirty="0">
            <a:solidFill>
              <a:schemeClr val="tx1">
                <a:lumMod val="95000"/>
                <a:lumOff val="5000"/>
              </a:schemeClr>
            </a:solidFill>
          </a:endParaRPr>
        </a:p>
      </dsp:txBody>
      <dsp:txXfrm>
        <a:off x="3208795" y="259228"/>
        <a:ext cx="1812009" cy="777686"/>
      </dsp:txXfrm>
    </dsp:sp>
    <dsp:sp modelId="{A22499BC-7BE9-4918-8F19-27E944F51CE8}">
      <dsp:nvSpPr>
        <dsp:cNvPr id="0" name=""/>
        <dsp:cNvSpPr/>
      </dsp:nvSpPr>
      <dsp:spPr>
        <a:xfrm>
          <a:off x="2170583" y="1296143"/>
          <a:ext cx="3888432" cy="3888432"/>
        </a:xfrm>
        <a:prstGeom prst="ellipse">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rtl="0">
            <a:lnSpc>
              <a:spcPct val="90000"/>
            </a:lnSpc>
            <a:spcBef>
              <a:spcPct val="0"/>
            </a:spcBef>
            <a:spcAft>
              <a:spcPct val="35000"/>
            </a:spcAft>
          </a:pPr>
          <a:r>
            <a:rPr lang="cs-CZ" sz="2500" b="1" kern="1200" dirty="0" smtClean="0">
              <a:solidFill>
                <a:schemeClr val="tx1">
                  <a:lumMod val="95000"/>
                  <a:lumOff val="5000"/>
                </a:schemeClr>
              </a:solidFill>
            </a:rPr>
            <a:t>bezpečí</a:t>
          </a:r>
          <a:endParaRPr lang="cs-CZ" sz="2500" b="1" kern="1200" dirty="0">
            <a:solidFill>
              <a:schemeClr val="tx1">
                <a:lumMod val="95000"/>
                <a:lumOff val="5000"/>
              </a:schemeClr>
            </a:solidFill>
          </a:endParaRPr>
        </a:p>
      </dsp:txBody>
      <dsp:txXfrm>
        <a:off x="3208795" y="1539170"/>
        <a:ext cx="1812009" cy="729081"/>
      </dsp:txXfrm>
    </dsp:sp>
    <dsp:sp modelId="{81A819C1-8952-49D4-ADEF-06707FB63CE2}">
      <dsp:nvSpPr>
        <dsp:cNvPr id="0" name=""/>
        <dsp:cNvSpPr/>
      </dsp:nvSpPr>
      <dsp:spPr>
        <a:xfrm>
          <a:off x="2818655" y="2592288"/>
          <a:ext cx="2592288" cy="2592288"/>
        </a:xfrm>
        <a:prstGeom prst="ellipse">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rtl="0">
            <a:lnSpc>
              <a:spcPct val="90000"/>
            </a:lnSpc>
            <a:spcBef>
              <a:spcPct val="0"/>
            </a:spcBef>
            <a:spcAft>
              <a:spcPct val="35000"/>
            </a:spcAft>
          </a:pPr>
          <a:r>
            <a:rPr lang="cs-CZ" sz="2500" b="1" kern="1200" dirty="0" smtClean="0">
              <a:solidFill>
                <a:schemeClr val="tx1">
                  <a:lumMod val="95000"/>
                  <a:lumOff val="5000"/>
                </a:schemeClr>
              </a:solidFill>
            </a:rPr>
            <a:t>kvalitní život</a:t>
          </a:r>
          <a:endParaRPr lang="cs-CZ" sz="2500" b="1" kern="1200" dirty="0">
            <a:solidFill>
              <a:schemeClr val="tx1">
                <a:lumMod val="95000"/>
                <a:lumOff val="5000"/>
              </a:schemeClr>
            </a:solidFill>
          </a:endParaRPr>
        </a:p>
      </dsp:txBody>
      <dsp:txXfrm>
        <a:off x="3198287" y="3240359"/>
        <a:ext cx="1833024" cy="1296144"/>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275BC0B7-AADC-4867-9930-B3517CB55912}" type="datetimeFigureOut">
              <a:rPr lang="cs-CZ" smtClean="0"/>
              <a:pPr/>
              <a:t>21.1.2013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75BC0B7-AADC-4867-9930-B3517CB55912}" type="datetimeFigureOut">
              <a:rPr lang="cs-CZ" smtClean="0"/>
              <a:pPr/>
              <a:t>21.1.2013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275BC0B7-AADC-4867-9930-B3517CB55912}" type="datetimeFigureOut">
              <a:rPr lang="cs-CZ" smtClean="0"/>
              <a:pPr/>
              <a:t>21.1.2013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275BC0B7-AADC-4867-9930-B3517CB55912}" type="datetimeFigureOut">
              <a:rPr lang="cs-CZ" smtClean="0"/>
              <a:pPr/>
              <a:t>21.1.2013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275BC0B7-AADC-4867-9930-B3517CB55912}" type="datetimeFigureOut">
              <a:rPr lang="cs-CZ" smtClean="0"/>
              <a:pPr/>
              <a:t>21.1.2013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275BC0B7-AADC-4867-9930-B3517CB55912}" type="datetimeFigureOut">
              <a:rPr lang="cs-CZ" smtClean="0"/>
              <a:pPr/>
              <a:t>21.1.2013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275BC0B7-AADC-4867-9930-B3517CB55912}" type="datetimeFigureOut">
              <a:rPr lang="cs-CZ" smtClean="0"/>
              <a:pPr/>
              <a:t>21.1.2013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275BC0B7-AADC-4867-9930-B3517CB55912}" type="datetimeFigureOut">
              <a:rPr lang="cs-CZ" smtClean="0"/>
              <a:pPr/>
              <a:t>21.1.2013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275BC0B7-AADC-4867-9930-B3517CB55912}" type="datetimeFigureOut">
              <a:rPr lang="cs-CZ" smtClean="0"/>
              <a:pPr/>
              <a:t>21.1.2013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75BC0B7-AADC-4867-9930-B3517CB55912}" type="datetimeFigureOut">
              <a:rPr lang="cs-CZ" smtClean="0"/>
              <a:pPr/>
              <a:t>21.1.2013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75BC0B7-AADC-4867-9930-B3517CB55912}" type="datetimeFigureOut">
              <a:rPr lang="cs-CZ" smtClean="0"/>
              <a:pPr/>
              <a:t>21.1.2013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9FEF2E-14B6-4720-B78E-4E4A49456C61}"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5BC0B7-AADC-4867-9930-B3517CB55912}" type="datetimeFigureOut">
              <a:rPr lang="cs-CZ" smtClean="0"/>
              <a:pPr/>
              <a:t>21.1.2013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FEF2E-14B6-4720-B78E-4E4A49456C61}"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office.microsoft.com/klipar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Dětská práva</a:t>
            </a:r>
            <a:r>
              <a:rPr lang="cs-CZ" dirty="0"/>
              <a:t/>
            </a:r>
            <a:br>
              <a:rPr lang="cs-CZ" dirty="0"/>
            </a:br>
            <a:r>
              <a:rPr lang="cs-CZ" dirty="0" smtClean="0"/>
              <a:t>VY_32_INOVACE_1B_20</a:t>
            </a:r>
            <a:br>
              <a:rPr lang="cs-CZ" dirty="0" smtClean="0"/>
            </a:br>
            <a:r>
              <a:rPr lang="cs-CZ" sz="3100" dirty="0" smtClean="0"/>
              <a:t>Číslo projektu</a:t>
            </a:r>
            <a:r>
              <a:rPr lang="cs-CZ" sz="3100" smtClean="0"/>
              <a:t>: </a:t>
            </a:r>
            <a:r>
              <a:rPr lang="cs-CZ" sz="3100" smtClean="0"/>
              <a:t>CZ.1.07/1.4.00/21.1101</a:t>
            </a:r>
            <a:endParaRPr lang="cs-CZ" dirty="0"/>
          </a:p>
        </p:txBody>
      </p:sp>
      <p:sp>
        <p:nvSpPr>
          <p:cNvPr id="6" name="Podnadpis 2"/>
          <p:cNvSpPr>
            <a:spLocks noGrp="1"/>
          </p:cNvSpPr>
          <p:nvPr>
            <p:ph type="subTitle" idx="1"/>
          </p:nvPr>
        </p:nvSpPr>
        <p:spPr/>
        <p:txBody>
          <a:bodyPr/>
          <a:lstStyle/>
          <a:p>
            <a:r>
              <a:rPr lang="cs-CZ" dirty="0"/>
              <a:t>Sada </a:t>
            </a:r>
            <a:r>
              <a:rPr lang="cs-CZ" dirty="0" smtClean="0"/>
              <a:t>2</a:t>
            </a:r>
            <a:endParaRPr lang="cs-CZ" dirty="0"/>
          </a:p>
          <a:p>
            <a:r>
              <a:rPr lang="cs-CZ" dirty="0" smtClean="0"/>
              <a:t>Člověk a společnost</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 xmlns:p14="http://schemas.microsoft.com/office/powerpoint/2010/main"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 xmlns:p14="http://schemas.microsoft.com/office/powerpoint/2010/main" val="4085192535"/>
              </p:ext>
            </p:extLst>
          </p:nvPr>
        </p:nvGraphicFramePr>
        <p:xfrm>
          <a:off x="518161" y="1052736"/>
          <a:ext cx="8280920" cy="5410396"/>
        </p:xfrm>
        <a:graphic>
          <a:graphicData uri="http://schemas.openxmlformats.org/drawingml/2006/table">
            <a:tbl>
              <a:tblPr firstRow="1" firstCol="1" bandRow="1">
                <a:tableStyleId>{5940675A-B579-460E-94D1-54222C63F5DA}</a:tableStyleId>
              </a:tblPr>
              <a:tblGrid>
                <a:gridCol w="2253639"/>
                <a:gridCol w="6027281"/>
              </a:tblGrid>
              <a:tr h="266208">
                <a:tc>
                  <a:txBody>
                    <a:bodyPr/>
                    <a:lstStyle/>
                    <a:p>
                      <a:pPr>
                        <a:lnSpc>
                          <a:spcPct val="115000"/>
                        </a:lnSpc>
                        <a:spcAft>
                          <a:spcPts val="0"/>
                        </a:spcAft>
                      </a:pPr>
                      <a:r>
                        <a:rPr lang="cs-CZ" sz="1400" dirty="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000" b="0" dirty="0" smtClean="0">
                          <a:solidFill>
                            <a:schemeClr val="tx1"/>
                          </a:solidFill>
                          <a:effectLst/>
                          <a:latin typeface="Times New Roman" pitchFamily="18" charset="0"/>
                          <a:ea typeface="Calibri"/>
                          <a:cs typeface="Times New Roman" pitchFamily="18" charset="0"/>
                        </a:rPr>
                        <a:t>Žáci si prohlížejí</a:t>
                      </a:r>
                      <a:r>
                        <a:rPr lang="cs-CZ" sz="1000" b="0" baseline="0" dirty="0" smtClean="0">
                          <a:solidFill>
                            <a:schemeClr val="tx1"/>
                          </a:solidFill>
                          <a:effectLst/>
                          <a:latin typeface="Times New Roman" pitchFamily="18" charset="0"/>
                          <a:ea typeface="Calibri"/>
                          <a:cs typeface="Times New Roman" pitchFamily="18" charset="0"/>
                        </a:rPr>
                        <a:t> fotografii plačícího dítěte (obrázek se objeví po kliknutí na obrázek slunce). Na základě přehledného diagramu studují informace o lidských právech (diagram se objeví po kliknutí na znak  informace). Žáci studují, jaká jsou  základní lidská práva, sami pak základní lidská práva zapisují skrytým perem. Žáci na základě přehledného diagramu studují informace o dětských právech (diagram se objeví po kliknutí na znak informace). Skrytým perem spojují názvy dětských práv a jejich definice. Prostřednictvím interaktivního cvičení si upevňují své znalosti, rozhodují se pro správnou odpověď (krabice se správnou odpovědí se za potlesku zvětší, ostatní zmizí). V interaktivním cvičení se rozhodují pro správný význam slova šikana (obdélník se správnou odpovědí doletí na vyhrazené místo, ostatní zmizí). Na pozadí obrázků se rozhodují, co je a co není šikana (obrázky se objeví po kliknutí myší na obrázek slunce). Kliknutím myší na obrázek telefonu se objeví telefonní číslo linky bezpečí. V závěrečném opakování žáci škrtají špatné odpovědi skrytým perem.</a:t>
                      </a:r>
                      <a:endParaRPr lang="cs-CZ" sz="10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a:effectLst/>
                          <a:latin typeface="Times New Roman" pitchFamily="18" charset="0"/>
                          <a:cs typeface="Times New Roman" pitchFamily="18" charset="0"/>
                        </a:rPr>
                        <a:t>Autor</a:t>
                      </a: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Mgr.</a:t>
                      </a:r>
                      <a:r>
                        <a:rPr lang="cs-CZ" sz="1400" baseline="0" dirty="0" smtClean="0">
                          <a:effectLst/>
                          <a:latin typeface="Times New Roman" pitchFamily="18" charset="0"/>
                          <a:cs typeface="Times New Roman" pitchFamily="18" charset="0"/>
                        </a:rPr>
                        <a:t> Naděžda Korcová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Srpen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dyskalkulie</a:t>
                      </a:r>
                      <a:endParaRPr lang="cs-CZ" sz="1400" dirty="0">
                        <a:effectLst/>
                        <a:latin typeface="Times New Roman" pitchFamily="18" charset="0"/>
                        <a:cs typeface="Times New Roman" pitchFamily="18" charset="0"/>
                      </a:endParaRPr>
                    </a:p>
                  </a:txBody>
                  <a:tcPr marL="8466" marR="8466" marT="8466" marB="8466" anchor="ctr"/>
                </a:tc>
              </a:tr>
              <a:tr h="830276">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Člověk a společnost</a:t>
                      </a:r>
                    </a:p>
                    <a:p>
                      <a:pPr>
                        <a:lnSpc>
                          <a:spcPct val="115000"/>
                        </a:lnSpc>
                        <a:spcAft>
                          <a:spcPts val="1000"/>
                        </a:spcAft>
                      </a:pPr>
                      <a:r>
                        <a:rPr lang="cs-CZ" sz="1400" dirty="0" smtClean="0">
                          <a:effectLst/>
                          <a:latin typeface="Times New Roman" pitchFamily="18" charset="0"/>
                          <a:cs typeface="Times New Roman" pitchFamily="18" charset="0"/>
                        </a:rPr>
                        <a:t> Občanská</a:t>
                      </a:r>
                      <a:r>
                        <a:rPr lang="cs-CZ" sz="1400" baseline="0" dirty="0" smtClean="0">
                          <a:effectLst/>
                          <a:latin typeface="Times New Roman" pitchFamily="18" charset="0"/>
                          <a:cs typeface="Times New Roman" pitchFamily="18" charset="0"/>
                        </a:rPr>
                        <a:t> výchova</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Využití interaktivní tabule a práce s</a:t>
                      </a:r>
                      <a:r>
                        <a:rPr lang="cs-CZ" sz="1400" baseline="0" dirty="0" smtClean="0">
                          <a:effectLst/>
                          <a:latin typeface="Times New Roman" pitchFamily="18" charset="0"/>
                          <a:cs typeface="Times New Roman" pitchFamily="18" charset="0"/>
                        </a:rPr>
                        <a:t> PC</a:t>
                      </a:r>
                      <a:endParaRPr lang="cs-CZ" sz="1400" dirty="0">
                        <a:effectLst/>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Žák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 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15 – 17 let, 9. ročník</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smtClean="0">
                          <a:solidFill>
                            <a:schemeClr val="tx1"/>
                          </a:solidFill>
                          <a:effectLst/>
                          <a:latin typeface="Times New Roman" pitchFamily="18" charset="0"/>
                          <a:ea typeface="Calibri"/>
                          <a:cs typeface="Times New Roman" pitchFamily="18" charset="0"/>
                        </a:rPr>
                        <a:t> Příloha</a:t>
                      </a:r>
                      <a:r>
                        <a:rPr lang="cs-CZ" sz="1400" baseline="0" dirty="0" smtClean="0">
                          <a:solidFill>
                            <a:schemeClr val="tx1"/>
                          </a:solidFill>
                          <a:effectLst/>
                          <a:latin typeface="Times New Roman" pitchFamily="18" charset="0"/>
                          <a:ea typeface="Calibri"/>
                          <a:cs typeface="Times New Roman" pitchFamily="18" charset="0"/>
                        </a:rPr>
                        <a:t> </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ea typeface="Calibri"/>
                          <a:cs typeface="Times New Roman" pitchFamily="18" charset="0"/>
                        </a:rPr>
                        <a:t> Pracovní list v MS Word</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478331"/>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a:latin typeface="Times New Roman" pitchFamily="18" charset="0"/>
                <a:cs typeface="Times New Roman" pitchFamily="18" charset="0"/>
              </a:rPr>
              <a:t>ICT, </a:t>
            </a:r>
            <a:r>
              <a:rPr lang="cs-CZ" dirty="0" smtClean="0">
                <a:latin typeface="Times New Roman" pitchFamily="18" charset="0"/>
                <a:cs typeface="Times New Roman" pitchFamily="18" charset="0"/>
              </a:rPr>
              <a:t>20</a:t>
            </a:r>
            <a:endParaRPr lang="cs-CZ" dirty="0">
              <a:latin typeface="Times New Roman" pitchFamily="18" charset="0"/>
              <a:cs typeface="Times New Roman" pitchFamily="18" charset="0"/>
            </a:endParaRPr>
          </a:p>
        </p:txBody>
      </p:sp>
    </p:spTree>
    <p:extLst>
      <p:ext uri="{BB962C8B-B14F-4D97-AF65-F5344CB8AC3E}">
        <p14:creationId xmlns="" xmlns:p14="http://schemas.microsoft.com/office/powerpoint/2010/main"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ln/>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Autofit/>
          </a:bodyPr>
          <a:lstStyle/>
          <a:p>
            <a:r>
              <a:rPr lang="cs-CZ" sz="8800" b="1" dirty="0" smtClean="0">
                <a:effectLst>
                  <a:outerShdw blurRad="38100" dist="38100" dir="2700000" algn="tl">
                    <a:srgbClr val="000000">
                      <a:alpha val="43137"/>
                    </a:srgbClr>
                  </a:outerShdw>
                </a:effectLst>
              </a:rPr>
              <a:t>Dětská práva</a:t>
            </a:r>
            <a:endParaRPr lang="cs-CZ" sz="8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476672"/>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Dětská práva</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pPr>
              <a:buNone/>
            </a:pPr>
            <a:r>
              <a:rPr lang="cs-CZ" sz="2400" dirty="0" smtClean="0"/>
              <a:t>				</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1029" name="Picture 5" descr="C:\Temp\Dočasné soubory Internetu\Content.IE5\JU2LUQQP\MP900448663[1].jpg"/>
          <p:cNvPicPr>
            <a:picLocks noChangeAspect="1" noChangeArrowheads="1"/>
          </p:cNvPicPr>
          <p:nvPr/>
        </p:nvPicPr>
        <p:blipFill>
          <a:blip r:embed="rId3" cstate="print"/>
          <a:srcRect/>
          <a:stretch>
            <a:fillRect/>
          </a:stretch>
        </p:blipFill>
        <p:spPr bwMode="auto">
          <a:xfrm>
            <a:off x="5580112" y="1556792"/>
            <a:ext cx="3284423" cy="4941168"/>
          </a:xfrm>
          <a:prstGeom prst="rect">
            <a:avLst/>
          </a:prstGeom>
          <a:noFill/>
        </p:spPr>
      </p:pic>
      <p:sp>
        <p:nvSpPr>
          <p:cNvPr id="10" name="Slunce 9"/>
          <p:cNvSpPr/>
          <p:nvPr/>
        </p:nvSpPr>
        <p:spPr>
          <a:xfrm>
            <a:off x="827584" y="1700808"/>
            <a:ext cx="2304256" cy="1800200"/>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Klikni na mě!</a:t>
            </a:r>
            <a:endParaRPr lang="cs-CZ"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wipe(up)">
                                      <p:cBhvr>
                                        <p:cTn id="7" dur="5000"/>
                                        <p:tgtEl>
                                          <p:spTgt spid="1029"/>
                                        </p:tgtEl>
                                      </p:cBhvr>
                                    </p:animEffect>
                                  </p:childTnLst>
                                  <p:subTnLst>
                                    <p:audio>
                                      <p:cMediaNode>
                                        <p:cTn display="0" masterRel="sameClick">
                                          <p:stCondLst>
                                            <p:cond evt="begin" delay="0">
                                              <p:tn val="5"/>
                                            </p:cond>
                                          </p:stCondLst>
                                          <p:endCondLst>
                                            <p:cond evt="onStopAudio" delay="0">
                                              <p:tgtEl>
                                                <p:sldTgt/>
                                              </p:tgtEl>
                                            </p:cond>
                                          </p:endCondLst>
                                        </p:cTn>
                                        <p:tgtEl>
                                          <p:sndTgt r:embed="rId2" name="wind.wav"/>
                                        </p:tgtEl>
                                      </p:cMediaNode>
                                    </p:audio>
                                  </p:subTnLst>
                                </p:cTn>
                              </p:par>
                            </p:childTnLst>
                          </p:cTn>
                        </p:par>
                      </p:childTnLst>
                    </p:cTn>
                  </p:par>
                </p:childTnLst>
              </p:cTn>
              <p:nextCondLst>
                <p:cond evt="onClick" delay="0">
                  <p:tgtEl>
                    <p:spTgt spid="1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476672"/>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Lidská práva</a:t>
            </a:r>
            <a:endParaRPr lang="cs-CZ" sz="2700" b="1" dirty="0"/>
          </a:p>
        </p:txBody>
      </p:sp>
      <p:graphicFrame>
        <p:nvGraphicFramePr>
          <p:cNvPr id="11" name="Zástupný symbol pro obsah 10"/>
          <p:cNvGraphicFramePr>
            <a:graphicFrameLocks noGrp="1"/>
          </p:cNvGraphicFramePr>
          <p:nvPr>
            <p:ph idx="1"/>
          </p:nvPr>
        </p:nvGraphicFramePr>
        <p:xfrm>
          <a:off x="611560" y="1556792"/>
          <a:ext cx="8229600"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Tlačítko akce: Informace 11">
            <a:hlinkClick r:id="" action="ppaction://noaction" highlightClick="1"/>
          </p:cNvPr>
          <p:cNvSpPr/>
          <p:nvPr/>
        </p:nvSpPr>
        <p:spPr>
          <a:xfrm>
            <a:off x="611560" y="1556792"/>
            <a:ext cx="1042416" cy="1042416"/>
          </a:xfrm>
          <a:prstGeom prst="actionButtonInformat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0"/>
                                        <p:tgtEl>
                                          <p:spTgt spid="11"/>
                                        </p:tgtEl>
                                      </p:cBhvr>
                                    </p:animEffect>
                                  </p:childTnLst>
                                </p:cTn>
                              </p:par>
                            </p:childTnLst>
                          </p:cTn>
                        </p:par>
                      </p:childTnLst>
                    </p:cTn>
                  </p:par>
                </p:childTnLst>
              </p:cTn>
              <p:nextCondLst>
                <p:cond evt="onClick" delay="0">
                  <p:tgtEl>
                    <p:spTgt spid="12"/>
                  </p:tgtEl>
                </p:cond>
              </p:nextCondLst>
            </p:seq>
          </p:childTnLst>
        </p:cTn>
      </p:par>
    </p:tnLst>
    <p:bldLst>
      <p:bldGraphic spid="11"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Autofit/>
          </a:bodyPr>
          <a:lstStyle/>
          <a:p>
            <a:r>
              <a:rPr lang="cs-CZ" sz="3600" b="1" dirty="0" smtClean="0"/>
              <a:t>Základní lidská práva</a:t>
            </a:r>
            <a:br>
              <a:rPr lang="cs-CZ" sz="3600" b="1" dirty="0" smtClean="0"/>
            </a:br>
            <a:r>
              <a:rPr lang="cs-CZ" sz="2800" b="1" dirty="0" smtClean="0"/>
              <a:t>Člověk má nárok na:</a:t>
            </a:r>
            <a:endParaRPr lang="cs-CZ" sz="2800" b="1" dirty="0"/>
          </a:p>
        </p:txBody>
      </p:sp>
      <p:graphicFrame>
        <p:nvGraphicFramePr>
          <p:cNvPr id="9" name="Zástupný symbol pro obsah 8"/>
          <p:cNvGraphicFramePr>
            <a:graphicFrameLocks noGrp="1"/>
          </p:cNvGraphicFramePr>
          <p:nvPr>
            <p:ph idx="1"/>
          </p:nvPr>
        </p:nvGraphicFramePr>
        <p:xfrm>
          <a:off x="683568" y="1484784"/>
          <a:ext cx="8229600"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Autofit/>
          </a:bodyPr>
          <a:lstStyle/>
          <a:p>
            <a:r>
              <a:rPr lang="cs-CZ" sz="3600" b="1" dirty="0" smtClean="0"/>
              <a:t>Pamatuješ si?</a:t>
            </a:r>
            <a:br>
              <a:rPr lang="cs-CZ" sz="3600" b="1" dirty="0" smtClean="0"/>
            </a:br>
            <a:r>
              <a:rPr lang="cs-CZ" sz="2800" b="1" dirty="0" smtClean="0"/>
              <a:t>Člověk má nárok na:</a:t>
            </a:r>
            <a:endParaRPr lang="cs-CZ" sz="2800" b="1" dirty="0"/>
          </a:p>
        </p:txBody>
      </p:sp>
      <p:graphicFrame>
        <p:nvGraphicFramePr>
          <p:cNvPr id="9" name="Zástupný symbol pro obsah 8"/>
          <p:cNvGraphicFramePr>
            <a:graphicFrameLocks noGrp="1"/>
          </p:cNvGraphicFramePr>
          <p:nvPr>
            <p:ph idx="1"/>
          </p:nvPr>
        </p:nvGraphicFramePr>
        <p:xfrm>
          <a:off x="683568" y="1484784"/>
          <a:ext cx="8229600"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5" name="Šipka doleva 4"/>
          <p:cNvSpPr/>
          <p:nvPr/>
        </p:nvSpPr>
        <p:spPr>
          <a:xfrm>
            <a:off x="1691680" y="6237312"/>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476672"/>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Dětská práva</a:t>
            </a:r>
            <a:endParaRPr lang="cs-CZ" sz="2700" b="1" dirty="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0" name="Zástupný symbol pro obsah 9"/>
          <p:cNvGraphicFramePr>
            <a:graphicFrameLocks noGrp="1"/>
          </p:cNvGraphicFramePr>
          <p:nvPr>
            <p:ph idx="1"/>
          </p:nvPr>
        </p:nvGraphicFramePr>
        <p:xfrm>
          <a:off x="539552" y="1556792"/>
          <a:ext cx="8229600"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lačítko akce: Informace 8">
            <a:hlinkClick r:id="" action="ppaction://noaction" highlightClick="1"/>
          </p:cNvPr>
          <p:cNvSpPr/>
          <p:nvPr/>
        </p:nvSpPr>
        <p:spPr>
          <a:xfrm>
            <a:off x="539552" y="476672"/>
            <a:ext cx="864096" cy="864096"/>
          </a:xfrm>
          <a:prstGeom prst="actionButtonInformat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0"/>
                                        <p:tgtEl>
                                          <p:spTgt spid="10"/>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bldLst>
      <p:bldGraphic spid="10"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Definice dětských práv</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2800" dirty="0" smtClean="0"/>
              <a:t>Spoj dětská práva s jejich definicemi:</a:t>
            </a:r>
          </a:p>
          <a:p>
            <a:r>
              <a:rPr lang="cs-CZ" sz="2800" dirty="0" smtClean="0">
                <a:solidFill>
                  <a:srgbClr val="7030A0"/>
                </a:solidFill>
              </a:rPr>
              <a:t>právo na život			ochrana před násilím, 					zneužíváním a 						zanedbáváním	</a:t>
            </a:r>
          </a:p>
          <a:p>
            <a:r>
              <a:rPr lang="cs-CZ" sz="2800" dirty="0" smtClean="0">
                <a:solidFill>
                  <a:srgbClr val="7030A0"/>
                </a:solidFill>
              </a:rPr>
              <a:t>právo na rozvoj			zachování života a 						uspokojování 						základních potřeb</a:t>
            </a:r>
          </a:p>
          <a:p>
            <a:endParaRPr lang="cs-CZ" sz="2800" dirty="0" smtClean="0">
              <a:solidFill>
                <a:srgbClr val="7030A0"/>
              </a:solidFill>
            </a:endParaRPr>
          </a:p>
          <a:p>
            <a:r>
              <a:rPr lang="cs-CZ" sz="2800" dirty="0" smtClean="0">
                <a:solidFill>
                  <a:srgbClr val="7030A0"/>
                </a:solidFill>
              </a:rPr>
              <a:t>právo na ochranu		rozvoj osobnosti, 						vzdělání</a:t>
            </a:r>
            <a:endParaRPr lang="cs-CZ" sz="2800" dirty="0">
              <a:solidFill>
                <a:srgbClr val="7030A0"/>
              </a:solidFill>
            </a:endParaRPr>
          </a:p>
          <a:p>
            <a:endParaRPr lang="cs-CZ" sz="2000" dirty="0" smtClean="0"/>
          </a:p>
          <a:p>
            <a:pPr>
              <a:buNone/>
            </a:pPr>
            <a:endParaRPr lang="cs-CZ" sz="2000" dirty="0" smtClean="0"/>
          </a:p>
          <a:p>
            <a:pPr>
              <a:buNone/>
            </a:pPr>
            <a:endParaRPr lang="cs-CZ" sz="2000"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5" name="Šipka doleva 4"/>
          <p:cNvSpPr/>
          <p:nvPr/>
        </p:nvSpPr>
        <p:spPr>
          <a:xfrm>
            <a:off x="1691680" y="6237312"/>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Kdo je to?</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3600" dirty="0" smtClean="0"/>
              <a:t>Mezi dětská práva patří právo na:</a:t>
            </a:r>
          </a:p>
          <a:p>
            <a:endParaRPr lang="cs-CZ" sz="3600" dirty="0"/>
          </a:p>
          <a:p>
            <a:endParaRPr lang="cs-CZ" sz="2000" dirty="0" smtClean="0"/>
          </a:p>
          <a:p>
            <a:pPr>
              <a:buNone/>
            </a:pPr>
            <a:endParaRPr lang="cs-CZ" sz="2000" dirty="0" smtClean="0"/>
          </a:p>
          <a:p>
            <a:pPr>
              <a:buNone/>
            </a:pPr>
            <a:endParaRPr lang="cs-CZ" sz="2000" dirty="0"/>
          </a:p>
          <a:p>
            <a:pPr>
              <a:buNone/>
            </a:pPr>
            <a:endParaRPr lang="cs-CZ" dirty="0" smtClean="0"/>
          </a:p>
          <a:p>
            <a:pPr>
              <a:buNone/>
            </a:pPr>
            <a:endParaRPr lang="cs-CZ" sz="2000" dirty="0" smtClean="0"/>
          </a:p>
          <a:p>
            <a:pPr>
              <a:buNone/>
            </a:pPr>
            <a:endParaRPr lang="cs-CZ" sz="2000" dirty="0" smtClean="0"/>
          </a:p>
          <a:p>
            <a:pPr>
              <a:buNone/>
            </a:pPr>
            <a:endParaRPr lang="cs-CZ" sz="2000" dirty="0" smtClean="0"/>
          </a:p>
          <a:p>
            <a:pPr>
              <a:buNone/>
            </a:pPr>
            <a:r>
              <a:rPr lang="cs-CZ" sz="2000" dirty="0" smtClean="0"/>
              <a:t>Po klinutí myší na správnou odpověď se krabice zvětší.</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Krychle 5"/>
          <p:cNvSpPr/>
          <p:nvPr/>
        </p:nvSpPr>
        <p:spPr>
          <a:xfrm>
            <a:off x="1115616" y="3645024"/>
            <a:ext cx="2016224" cy="1432176"/>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zmrzlinu</a:t>
            </a:r>
            <a:endParaRPr lang="cs-CZ" sz="2800" b="1" dirty="0">
              <a:solidFill>
                <a:schemeClr val="tx1"/>
              </a:solidFill>
            </a:endParaRPr>
          </a:p>
        </p:txBody>
      </p:sp>
      <p:sp>
        <p:nvSpPr>
          <p:cNvPr id="7" name="Krychle 6"/>
          <p:cNvSpPr/>
          <p:nvPr/>
        </p:nvSpPr>
        <p:spPr>
          <a:xfrm>
            <a:off x="3707904" y="3573016"/>
            <a:ext cx="2016224" cy="1432176"/>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b="1" dirty="0" smtClean="0">
                <a:solidFill>
                  <a:schemeClr val="tx1"/>
                </a:solidFill>
              </a:rPr>
              <a:t>život</a:t>
            </a:r>
            <a:endParaRPr lang="cs-CZ" sz="3600" b="1" dirty="0">
              <a:solidFill>
                <a:schemeClr val="tx1"/>
              </a:solidFill>
            </a:endParaRPr>
          </a:p>
        </p:txBody>
      </p:sp>
      <p:sp>
        <p:nvSpPr>
          <p:cNvPr id="8" name="Krychle 7"/>
          <p:cNvSpPr/>
          <p:nvPr/>
        </p:nvSpPr>
        <p:spPr>
          <a:xfrm>
            <a:off x="6372200" y="3573016"/>
            <a:ext cx="2016224" cy="1432176"/>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b="1" dirty="0" smtClean="0">
                <a:solidFill>
                  <a:schemeClr val="tx1"/>
                </a:solidFill>
              </a:rPr>
              <a:t>auto</a:t>
            </a:r>
          </a:p>
        </p:txBody>
      </p:sp>
      <p:pic>
        <p:nvPicPr>
          <p:cNvPr id="2051" name="Picture 3" descr="C:\Temp\Dočasné soubory Internetu\Content.IE5\JU2LUQQP\MC900295993[1].wmf"/>
          <p:cNvPicPr>
            <a:picLocks noChangeAspect="1" noChangeArrowheads="1"/>
          </p:cNvPicPr>
          <p:nvPr/>
        </p:nvPicPr>
        <p:blipFill>
          <a:blip r:embed="rId3" cstate="print"/>
          <a:srcRect/>
          <a:stretch>
            <a:fillRect/>
          </a:stretch>
        </p:blipFill>
        <p:spPr bwMode="auto">
          <a:xfrm>
            <a:off x="7380312" y="1628800"/>
            <a:ext cx="1333537" cy="1949833"/>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7"/>
                                        </p:tgtEl>
                                      </p:cBhvr>
                                      <p:by x="150000" y="150000"/>
                                    </p:animScale>
                                  </p:childTnLst>
                                  <p:subTnLst>
                                    <p:audio>
                                      <p:cMediaNode>
                                        <p:cTn display="0" masterRel="sameClick">
                                          <p:stCondLst>
                                            <p:cond evt="begin" delay="0">
                                              <p:tn val="5"/>
                                            </p:cond>
                                          </p:stCondLst>
                                          <p:endCondLst>
                                            <p:cond evt="onStopAudio" delay="0">
                                              <p:tgtEl>
                                                <p:sldTgt/>
                                              </p:tgtEl>
                                            </p:cond>
                                          </p:endCondLst>
                                        </p:cTn>
                                        <p:tgtEl>
                                          <p:sndTgt r:embed="rId2" name="applause.wav"/>
                                        </p:tgtEl>
                                      </p:cMediaNode>
                                    </p:audio>
                                  </p:sub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45" presetClass="exit" presetSubtype="0" fill="hold" grpId="0" nodeType="clickEffect">
                                  <p:stCondLst>
                                    <p:cond delay="0"/>
                                  </p:stCondLst>
                                  <p:iterate type="lt">
                                    <p:tmPct val="10000"/>
                                  </p:iterate>
                                  <p:childTnLst>
                                    <p:animEffect transition="out" filter="fade">
                                      <p:cBhvr>
                                        <p:cTn id="11" dur="2000"/>
                                        <p:tgtEl>
                                          <p:spTgt spid="6"/>
                                        </p:tgtEl>
                                      </p:cBhvr>
                                    </p:animEffect>
                                    <p:anim calcmode="lin" valueType="num">
                                      <p:cBhvr>
                                        <p:cTn id="1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2000"/>
                                        <p:tgtEl>
                                          <p:spTgt spid="6"/>
                                        </p:tgtEl>
                                        <p:attrNameLst>
                                          <p:attrName>ppt_h</p:attrName>
                                        </p:attrNameLst>
                                      </p:cBhvr>
                                      <p:tavLst>
                                        <p:tav tm="0">
                                          <p:val>
                                            <p:strVal val="ppt_h"/>
                                          </p:val>
                                        </p:tav>
                                        <p:tav tm="100000">
                                          <p:val>
                                            <p:strVal val="ppt_h"/>
                                          </p:val>
                                        </p:tav>
                                      </p:tavLst>
                                    </p:anim>
                                    <p:set>
                                      <p:cBhvr>
                                        <p:cTn id="14"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45" presetClass="exit" presetSubtype="0" fill="hold" grpId="0" nodeType="clickEffect">
                                  <p:stCondLst>
                                    <p:cond delay="0"/>
                                  </p:stCondLst>
                                  <p:iterate type="lt">
                                    <p:tmPct val="10000"/>
                                  </p:iterate>
                                  <p:childTnLst>
                                    <p:animEffect transition="out" filter="fade">
                                      <p:cBhvr>
                                        <p:cTn id="19" dur="2000"/>
                                        <p:tgtEl>
                                          <p:spTgt spid="8"/>
                                        </p:tgtEl>
                                      </p:cBhvr>
                                    </p:animEffect>
                                    <p:anim calcmode="lin" valueType="num">
                                      <p:cBhvr>
                                        <p:cTn id="2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1" dur="2000"/>
                                        <p:tgtEl>
                                          <p:spTgt spid="8"/>
                                        </p:tgtEl>
                                        <p:attrNameLst>
                                          <p:attrName>ppt_h</p:attrName>
                                        </p:attrNameLst>
                                      </p:cBhvr>
                                      <p:tavLst>
                                        <p:tav tm="0">
                                          <p:val>
                                            <p:strVal val="ppt_h"/>
                                          </p:val>
                                        </p:tav>
                                        <p:tav tm="100000">
                                          <p:val>
                                            <p:strVal val="ppt_h"/>
                                          </p:val>
                                        </p:tav>
                                      </p:tavLst>
                                    </p:anim>
                                    <p:set>
                                      <p:cBhvr>
                                        <p:cTn id="22" dur="1" fill="hold">
                                          <p:stCondLst>
                                            <p:cond delay="1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476672"/>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Dětská práva</a:t>
            </a:r>
            <a:endParaRPr lang="cs-CZ" sz="2700" b="1" dirty="0"/>
          </a:p>
        </p:txBody>
      </p:sp>
      <p:graphicFrame>
        <p:nvGraphicFramePr>
          <p:cNvPr id="6" name="Zástupný symbol pro obsah 5"/>
          <p:cNvGraphicFramePr>
            <a:graphicFrameLocks noGrp="1"/>
          </p:cNvGraphicFramePr>
          <p:nvPr>
            <p:ph idx="1"/>
          </p:nvPr>
        </p:nvGraphicFramePr>
        <p:xfrm>
          <a:off x="611560" y="1556792"/>
          <a:ext cx="8229600"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7" name="Tlačítko akce: Informace 6">
            <a:hlinkClick r:id="" action="ppaction://noaction" highlightClick="1"/>
          </p:cNvPr>
          <p:cNvSpPr/>
          <p:nvPr/>
        </p:nvSpPr>
        <p:spPr>
          <a:xfrm>
            <a:off x="611560" y="1556792"/>
            <a:ext cx="1042416" cy="1042416"/>
          </a:xfrm>
          <a:prstGeom prst="actionButtonInformat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0"/>
                                        <p:tgtEl>
                                          <p:spTgt spid="6"/>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7"/>
                  </p:tgtEl>
                </p:cond>
              </p:nextCondLst>
            </p:seq>
          </p:childTnLst>
        </p:cTn>
      </p:par>
    </p:tnLst>
    <p:bldLst>
      <p:bldGraphic spid="6"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Šikana</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endParaRPr lang="cs-CZ" sz="3600" dirty="0" smtClean="0"/>
          </a:p>
          <a:p>
            <a:r>
              <a:rPr lang="cs-CZ" sz="3600" dirty="0" smtClean="0"/>
              <a:t>Šikana je:_____________</a:t>
            </a:r>
          </a:p>
          <a:p>
            <a:endParaRPr lang="cs-CZ" sz="3600" dirty="0" smtClean="0"/>
          </a:p>
          <a:p>
            <a:endParaRPr lang="cs-CZ" sz="3600" dirty="0" smtClean="0"/>
          </a:p>
          <a:p>
            <a:endParaRPr lang="cs-CZ" sz="4400" dirty="0" smtClean="0"/>
          </a:p>
          <a:p>
            <a:endParaRPr lang="cs-CZ" sz="4400" dirty="0" smtClean="0"/>
          </a:p>
          <a:p>
            <a:endParaRPr lang="cs-CZ" sz="3600" dirty="0"/>
          </a:p>
          <a:p>
            <a:endParaRPr lang="cs-CZ" sz="2000" dirty="0" smtClean="0"/>
          </a:p>
          <a:p>
            <a:pPr>
              <a:buNone/>
            </a:pPr>
            <a:endParaRPr lang="cs-CZ" sz="2000" dirty="0" smtClean="0"/>
          </a:p>
          <a:p>
            <a:pPr>
              <a:buNone/>
            </a:pPr>
            <a:endParaRPr lang="cs-CZ" sz="2000"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Obdélník 5"/>
          <p:cNvSpPr/>
          <p:nvPr/>
        </p:nvSpPr>
        <p:spPr>
          <a:xfrm>
            <a:off x="971600" y="2924944"/>
            <a:ext cx="2160240" cy="9144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cs-CZ" sz="3600" b="1" dirty="0" smtClean="0"/>
              <a:t>týrání</a:t>
            </a:r>
            <a:endParaRPr lang="cs-CZ" sz="3600" b="1" dirty="0"/>
          </a:p>
        </p:txBody>
      </p:sp>
      <p:sp>
        <p:nvSpPr>
          <p:cNvPr id="7" name="Obdélník 6"/>
          <p:cNvSpPr/>
          <p:nvPr/>
        </p:nvSpPr>
        <p:spPr>
          <a:xfrm>
            <a:off x="3779912" y="2924944"/>
            <a:ext cx="2160240" cy="9144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cs-CZ" sz="3600" b="1" dirty="0" smtClean="0"/>
              <a:t>vaření</a:t>
            </a:r>
            <a:endParaRPr lang="cs-CZ" sz="3600" b="1" dirty="0"/>
          </a:p>
        </p:txBody>
      </p:sp>
      <p:sp>
        <p:nvSpPr>
          <p:cNvPr id="8" name="Obdélník 7"/>
          <p:cNvSpPr/>
          <p:nvPr/>
        </p:nvSpPr>
        <p:spPr>
          <a:xfrm>
            <a:off x="6444208" y="2924944"/>
            <a:ext cx="2160240" cy="9144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cs-CZ" sz="3600" b="1" dirty="0" smtClean="0"/>
              <a:t>zpívání</a:t>
            </a:r>
            <a:endParaRPr lang="cs-CZ" sz="3600" b="1" dirty="0"/>
          </a:p>
        </p:txBody>
      </p:sp>
      <p:pic>
        <p:nvPicPr>
          <p:cNvPr id="3074" name="Picture 2" descr="C:\Temp\Dočasné soubory Internetu\Content.IE5\DHQMYV7H\MC900440676[2].png"/>
          <p:cNvPicPr>
            <a:picLocks noChangeAspect="1" noChangeArrowheads="1"/>
          </p:cNvPicPr>
          <p:nvPr/>
        </p:nvPicPr>
        <p:blipFill>
          <a:blip r:embed="rId2" cstate="print"/>
          <a:srcRect/>
          <a:stretch>
            <a:fillRect/>
          </a:stretch>
        </p:blipFill>
        <p:spPr bwMode="auto">
          <a:xfrm>
            <a:off x="683568" y="4365104"/>
            <a:ext cx="1988840" cy="1988840"/>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4" presetClass="exit" presetSubtype="10" fill="hold" grpId="0" nodeType="clickEffect">
                                  <p:stCondLst>
                                    <p:cond delay="0"/>
                                  </p:stCondLst>
                                  <p:childTnLst>
                                    <p:animEffect transition="out" filter="randombar(horizontal)">
                                      <p:cBhvr>
                                        <p:cTn id="12" dur="500"/>
                                        <p:tgtEl>
                                          <p:spTgt spid="8"/>
                                        </p:tgtEl>
                                      </p:cBhvr>
                                    </p:animEffect>
                                    <p:set>
                                      <p:cBhvr>
                                        <p:cTn id="13"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0" presetClass="path" presetSubtype="0" accel="50000" decel="50000" fill="hold" grpId="0" nodeType="clickEffect">
                                  <p:stCondLst>
                                    <p:cond delay="0"/>
                                  </p:stCondLst>
                                  <p:childTnLst>
                                    <p:animMotion origin="layout" path="M 0 0 C 0.00156 0.0111 0.00139 0.02289 0.0052 0.03284 C 0.01076 0.04741 0.01614 0.05781 0.02465 0.06915 C 0.02847 0.07423 0.02986 0.0814 0.03368 0.08649 C 0.04479 0.10129 0.05902 0.11447 0.07135 0.12789 C 0.07604 0.13298 0.08211 0.13529 0.08698 0.14015 C 0.09913 0.15217 0.11145 0.16304 0.12465 0.17299 C 0.13437 0.18039 0.14583 0.18154 0.15573 0.18848 C 0.20121 0.18339 0.17465 0.18663 0.196 0.17992 C 0.20191 0.17368 0.20729 0.16767 0.21163 0.15911 C 0.2151 0.15217 0.21302 0.15286 0.21684 0.14708 C 0.23142 0.12534 0.23975 0.11702 0.24409 0.08649 C 0.24514 0.11124 0.24201 0.13945 0.25069 0.16258 C 0.25503 0.18709 0.24826 0.15101 0.25451 0.17645 C 0.25555 0.18085 0.2559 0.1894 0.25711 0.1938 C 0.2585 0.19866 0.26232 0.20744 0.26232 0.20744 C 0.26389 0.21901 0.2684 0.22525 0.27274 0.2352 C 0.27986 0.25138 0.28454 0.26133 0.29479 0.27497 C 0.30208 0.28469 0.29757 0.27659 0.3052 0.28376 C 0.31336 0.29163 0.30468 0.287 0.31302 0.29047 C 0.31753 0.29463 0.32204 0.29533 0.32725 0.29741 C 0.34444 0.29625 0.34757 0.29972 0.35833 0.28885 C 0.36111 0.27867 0.36354 0.26804 0.36614 0.25763 C 0.36892 0.21369 0.3684 0.23219 0.36614 0.15726 C 0.36597 0.1524 0.3625 0.14408 0.36076 0.14015 C 0.3592 0.13668 0.35555 0.12974 0.35555 0.12974 C 0.35659 0.14824 0.35711 0.16651 0.35833 0.18501 C 0.35954 0.20675 0.37014 0.22641 0.37916 0.24398 C 0.38854 0.26249 0.39427 0.27706 0.41041 0.28538 C 0.4151 0.29163 0.41996 0.29533 0.42569 0.29926 C 0.43368 0.31267 0.44843 0.31868 0.46076 0.32169 C 0.46753 0.32123 0.4743 0.32261 0.48055 0.32007 C 0.4875 0.31706 0.48472 0.3099 0.48698 0.30434 C 0.48871 0.29995 0.49132 0.29625 0.4934 0.29232 C 0.49427 0.2907 0.496 0.28723 0.496 0.28723 C 0.49809 0.27706 0.49965 0.26734 0.5026 0.25763 C 0.50729 0.22525 0.5177 0.17807 0.49479 0.15726 C 0.48941 0.19079 0.49166 0.17299 0.496 0.2456 C 0.49635 0.25208 0.50069 0.26202 0.5026 0.26804 C 0.5118 0.29579 0.52343 0.32955 0.54809 0.33718 C 0.55277 0.34135 0.55694 0.3425 0.56232 0.34412 C 0.56666 0.34366 0.57135 0.34459 0.57534 0.3425 C 0.57934 0.34042 0.58576 0.3321 0.58576 0.3321 C 0.58906 0.32516 0.59375 0.31753 0.596 0.30966 C 0.60139 0.2907 0.5927 0.31498 0.6 0.29579 C 0.60642 0.2574 0.60434 0.27659 0.6 0.20397 C 0.59843 0.17622 0.58142 0.14916 0.55972 0.1487 C 0.50034 0.14755 0.44114 0.14755 0.38159 0.14708 C 0.36198 0.13644 0.34114 0.1302 0.32083 0.12095 C 0.30764 0.11494 0.29461 0.10731 0.28177 0.10037 C 0.27152 0.09482 0.26163 0.08788 0.25329 0.0777 C 0.24965 0.07331 0.24288 0.06406 0.24288 0.06406 C 0.24079 0.05596 0.23611 0.05111 0.23368 0.04324 C 0.23211 0.03792 0.23194 0.03307 0.23107 0.02752 C 0.23003 0.0215 0.22743 0.01619 0.22586 0.0104 C 0.22534 -0.0037 0.22326 -0.04001 0.22586 -0.05551 C 0.22621 -0.05736 0.22847 -0.05689 0.22986 -0.05713 C 0.23715 -0.05805 0.24461 -0.05828 0.25191 -0.05898 C 0.25798 -0.06453 0.25868 -0.07031 0.26093 -0.07956 C 0.26145 -0.08141 0.26232 -0.08488 0.26232 -0.08488 C 0.2618 -0.10384 0.26093 -0.12304 0.26093 -0.142 " pathEditMode="relative" ptsTypes="ffffffffffffffffffffffffffffffffffffffffffffffffffffffffffffA">
                                      <p:cBhvr>
                                        <p:cTn id="18" dur="2000" fill="hold"/>
                                        <p:tgtEl>
                                          <p:spTgt spid="6"/>
                                        </p:tgtEl>
                                        <p:attrNameLst>
                                          <p:attrName>ppt_x</p:attrName>
                                          <p:attrName>ppt_y</p:attrName>
                                        </p:attrNameLst>
                                      </p:cBhvr>
                                    </p:animMotion>
                                  </p:childTnLst>
                                </p:cTn>
                              </p:par>
                            </p:childTnLst>
                          </p:cTn>
                        </p:par>
                      </p:childTnLst>
                    </p:cTn>
                  </p:par>
                </p:childTnLst>
              </p:cTn>
              <p:nextCondLst>
                <p:cond evt="onClick" delay="0">
                  <p:tgtEl>
                    <p:spTgt spid="6"/>
                  </p:tgtEl>
                </p:cond>
              </p:nextCondLst>
            </p:seq>
          </p:childTnLst>
        </p:cTn>
      </p:par>
    </p:tnLst>
    <p:bldLst>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Škádlení</a:t>
            </a:r>
            <a:endParaRPr lang="cs-CZ" sz="2700" b="1" dirty="0"/>
          </a:p>
        </p:txBody>
      </p:sp>
      <p:sp>
        <p:nvSpPr>
          <p:cNvPr id="3" name="Zástupný symbol pro obsah 2"/>
          <p:cNvSpPr>
            <a:spLocks noGrp="1"/>
          </p:cNvSpPr>
          <p:nvPr>
            <p:ph idx="1"/>
          </p:nvPr>
        </p:nvSpPr>
        <p:spPr>
          <a:xfrm>
            <a:off x="683568" y="1556792"/>
            <a:ext cx="8229600" cy="4896544"/>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3600" dirty="0" smtClean="0"/>
              <a:t>Dětské škádlení</a:t>
            </a:r>
          </a:p>
          <a:p>
            <a:pPr>
              <a:buNone/>
            </a:pPr>
            <a:r>
              <a:rPr lang="cs-CZ" sz="3600" dirty="0" smtClean="0"/>
              <a:t>není šikana!</a:t>
            </a:r>
          </a:p>
          <a:p>
            <a:endParaRPr lang="cs-CZ" sz="3600" dirty="0"/>
          </a:p>
          <a:p>
            <a:endParaRPr lang="cs-CZ" sz="2000" dirty="0" smtClean="0"/>
          </a:p>
          <a:p>
            <a:pPr>
              <a:buNone/>
            </a:pPr>
            <a:endParaRPr lang="cs-CZ" sz="2000"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8" name="Slunce 7"/>
          <p:cNvSpPr/>
          <p:nvPr/>
        </p:nvSpPr>
        <p:spPr>
          <a:xfrm>
            <a:off x="1331640" y="3429000"/>
            <a:ext cx="2304256" cy="1800200"/>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Klikni na mě!</a:t>
            </a:r>
            <a:endParaRPr lang="cs-CZ" b="1" dirty="0">
              <a:solidFill>
                <a:schemeClr val="tx1"/>
              </a:solidFill>
            </a:endParaRPr>
          </a:p>
        </p:txBody>
      </p:sp>
      <p:pic>
        <p:nvPicPr>
          <p:cNvPr id="9" name="Picture 2" descr="C:\Temp\Dočasné soubory Internetu\Content.IE5\AHIPWXPW\MC900432389[1].wmf"/>
          <p:cNvPicPr>
            <a:picLocks noChangeAspect="1" noChangeArrowheads="1"/>
          </p:cNvPicPr>
          <p:nvPr/>
        </p:nvPicPr>
        <p:blipFill>
          <a:blip r:embed="rId3" cstate="print"/>
          <a:srcRect/>
          <a:stretch>
            <a:fillRect/>
          </a:stretch>
        </p:blipFill>
        <p:spPr bwMode="auto">
          <a:xfrm>
            <a:off x="4499992" y="1772816"/>
            <a:ext cx="4186263" cy="4091781"/>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0"/>
                                        <p:tgtEl>
                                          <p:spTgt spid="9"/>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Šikana</a:t>
            </a:r>
            <a:endParaRPr lang="cs-CZ" sz="2700" b="1" dirty="0"/>
          </a:p>
        </p:txBody>
      </p:sp>
      <p:sp>
        <p:nvSpPr>
          <p:cNvPr id="3" name="Zástupný symbol pro obsah 2"/>
          <p:cNvSpPr>
            <a:spLocks noGrp="1"/>
          </p:cNvSpPr>
          <p:nvPr>
            <p:ph idx="1"/>
          </p:nvPr>
        </p:nvSpPr>
        <p:spPr>
          <a:xfrm>
            <a:off x="683568" y="1556792"/>
            <a:ext cx="8229600" cy="4896544"/>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3600" dirty="0" smtClean="0"/>
              <a:t>Šikana má</a:t>
            </a:r>
          </a:p>
          <a:p>
            <a:pPr>
              <a:buNone/>
            </a:pPr>
            <a:r>
              <a:rPr lang="cs-CZ" sz="3600" dirty="0" smtClean="0"/>
              <a:t>mnoho podob!</a:t>
            </a:r>
          </a:p>
          <a:p>
            <a:endParaRPr lang="cs-CZ" sz="3600" dirty="0"/>
          </a:p>
          <a:p>
            <a:endParaRPr lang="cs-CZ" sz="2000" dirty="0" smtClean="0"/>
          </a:p>
          <a:p>
            <a:pPr>
              <a:buNone/>
            </a:pPr>
            <a:endParaRPr lang="cs-CZ" sz="2000"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8" name="Slunce 7"/>
          <p:cNvSpPr/>
          <p:nvPr/>
        </p:nvSpPr>
        <p:spPr>
          <a:xfrm>
            <a:off x="1187624" y="3068960"/>
            <a:ext cx="2304256" cy="1800200"/>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Klikni na mě!</a:t>
            </a:r>
            <a:endParaRPr lang="cs-CZ" b="1" dirty="0">
              <a:solidFill>
                <a:schemeClr val="tx1"/>
              </a:solidFill>
            </a:endParaRPr>
          </a:p>
        </p:txBody>
      </p:sp>
      <p:pic>
        <p:nvPicPr>
          <p:cNvPr id="7" name="Picture 4" descr="C:\Temp\Dočasné soubory Internetu\Content.IE5\44BTR92M\MP900448468[1].jpg"/>
          <p:cNvPicPr>
            <a:picLocks noChangeAspect="1" noChangeArrowheads="1"/>
          </p:cNvPicPr>
          <p:nvPr/>
        </p:nvPicPr>
        <p:blipFill>
          <a:blip r:embed="rId3" cstate="print"/>
          <a:srcRect/>
          <a:stretch>
            <a:fillRect/>
          </a:stretch>
        </p:blipFill>
        <p:spPr bwMode="auto">
          <a:xfrm>
            <a:off x="3779912" y="2060848"/>
            <a:ext cx="5147446" cy="4392488"/>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Linka bezpečí</a:t>
            </a:r>
            <a:endParaRPr lang="cs-CZ" sz="2700" b="1" dirty="0"/>
          </a:p>
        </p:txBody>
      </p:sp>
      <p:sp>
        <p:nvSpPr>
          <p:cNvPr id="3" name="Zástupný symbol pro obsah 2"/>
          <p:cNvSpPr>
            <a:spLocks noGrp="1"/>
          </p:cNvSpPr>
          <p:nvPr>
            <p:ph idx="1"/>
          </p:nvPr>
        </p:nvSpPr>
        <p:spPr>
          <a:xfrm>
            <a:off x="611560" y="1556792"/>
            <a:ext cx="8229600" cy="4896544"/>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endParaRPr lang="cs-CZ" sz="2000" dirty="0" smtClean="0"/>
          </a:p>
          <a:p>
            <a:pPr>
              <a:buNone/>
            </a:pPr>
            <a:endParaRPr lang="cs-CZ" sz="2000" dirty="0" smtClean="0"/>
          </a:p>
          <a:p>
            <a:pPr algn="ctr">
              <a:buNone/>
            </a:pPr>
            <a:endParaRPr lang="cs-CZ" b="1" dirty="0" smtClean="0"/>
          </a:p>
          <a:p>
            <a:pPr algn="ctr">
              <a:buNone/>
            </a:pPr>
            <a:r>
              <a:rPr lang="cs-CZ" sz="9600" b="1" dirty="0" smtClean="0"/>
              <a:t>800 155 555</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6" name="Picture 4" descr="C:\Program Files (x86)\Microsoft Office\MEDIA\CAGCAT10\j0332268.wmf"/>
          <p:cNvPicPr>
            <a:picLocks noChangeAspect="1" noChangeArrowheads="1"/>
          </p:cNvPicPr>
          <p:nvPr/>
        </p:nvPicPr>
        <p:blipFill>
          <a:blip r:embed="rId3" cstate="print"/>
          <a:srcRect/>
          <a:stretch>
            <a:fillRect/>
          </a:stretch>
        </p:blipFill>
        <p:spPr bwMode="auto">
          <a:xfrm>
            <a:off x="7380312" y="1547085"/>
            <a:ext cx="1440160" cy="1627792"/>
          </a:xfrm>
          <a:prstGeom prst="rect">
            <a:avLst/>
          </a:prstGeom>
          <a:noFill/>
        </p:spPr>
      </p:pic>
      <p:sp>
        <p:nvSpPr>
          <p:cNvPr id="7" name="Šipka doprava 6"/>
          <p:cNvSpPr/>
          <p:nvPr/>
        </p:nvSpPr>
        <p:spPr>
          <a:xfrm>
            <a:off x="4427984" y="1772816"/>
            <a:ext cx="2520280" cy="7726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Klikni na mě!</a:t>
            </a:r>
            <a:endParaRPr lang="cs-CZ"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left)">
                                      <p:cBhvr>
                                        <p:cTn id="7" dur="5000"/>
                                        <p:tgtEl>
                                          <p:spTgt spid="3">
                                            <p:txEl>
                                              <p:pRg st="3" end="3"/>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6"/>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Opakování</a:t>
            </a:r>
            <a:endParaRPr lang="cs-CZ" sz="2700" b="1" dirty="0"/>
          </a:p>
        </p:txBody>
      </p:sp>
      <p:sp>
        <p:nvSpPr>
          <p:cNvPr id="3" name="Zástupný symbol pro obsah 2"/>
          <p:cNvSpPr>
            <a:spLocks noGrp="1"/>
          </p:cNvSpPr>
          <p:nvPr>
            <p:ph idx="1"/>
          </p:nvPr>
        </p:nvSpPr>
        <p:spPr>
          <a:xfrm>
            <a:off x="611560" y="1556792"/>
            <a:ext cx="8229600" cy="5184576"/>
          </a:xfr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2800" dirty="0" smtClean="0"/>
              <a:t>Šikana je:			a, týrání</a:t>
            </a:r>
          </a:p>
          <a:p>
            <a:pPr lvl="8">
              <a:buNone/>
            </a:pPr>
            <a:r>
              <a:rPr lang="cs-CZ" sz="2800" dirty="0"/>
              <a:t>b</a:t>
            </a:r>
            <a:r>
              <a:rPr lang="cs-CZ" sz="2800" dirty="0" smtClean="0"/>
              <a:t>, škádlení</a:t>
            </a:r>
          </a:p>
          <a:p>
            <a:pPr lvl="4">
              <a:buNone/>
            </a:pPr>
            <a:r>
              <a:rPr lang="cs-CZ" sz="1600" dirty="0" smtClean="0"/>
              <a:t>			</a:t>
            </a:r>
          </a:p>
          <a:p>
            <a:r>
              <a:rPr lang="cs-CZ" sz="2800" dirty="0" smtClean="0"/>
              <a:t>Všeobecná deklarace:		a, lidských práv</a:t>
            </a:r>
          </a:p>
          <a:p>
            <a:pPr lvl="8">
              <a:buNone/>
            </a:pPr>
            <a:r>
              <a:rPr lang="cs-CZ" sz="2800" dirty="0" smtClean="0"/>
              <a:t>		b, zákonů</a:t>
            </a:r>
          </a:p>
          <a:p>
            <a:endParaRPr lang="cs-CZ" sz="2800" dirty="0" smtClean="0"/>
          </a:p>
          <a:p>
            <a:r>
              <a:rPr lang="cs-CZ" sz="2800" dirty="0" smtClean="0"/>
              <a:t>Úmluva o právech:	a, dospělého</a:t>
            </a:r>
          </a:p>
          <a:p>
            <a:pPr lvl="8">
              <a:buNone/>
            </a:pPr>
            <a:r>
              <a:rPr lang="cs-CZ" sz="2800" dirty="0" smtClean="0"/>
              <a:t> b, dítěte</a:t>
            </a:r>
          </a:p>
          <a:p>
            <a:pPr>
              <a:buNone/>
            </a:pPr>
            <a:r>
              <a:rPr lang="cs-CZ" dirty="0" smtClean="0"/>
              <a:t>(</a:t>
            </a:r>
            <a:r>
              <a:rPr lang="cs-CZ" sz="2400" dirty="0" smtClean="0"/>
              <a:t>Špatné odpovědi škrtni skrytým perem.)</a:t>
            </a:r>
          </a:p>
          <a:p>
            <a:pPr>
              <a:buNone/>
            </a:pPr>
            <a:endParaRPr lang="cs-CZ" sz="2400" dirty="0" smtClean="0"/>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5" name="Šipka doleva 4"/>
          <p:cNvSpPr/>
          <p:nvPr/>
        </p:nvSpPr>
        <p:spPr>
          <a:xfrm>
            <a:off x="1691680" y="6237312"/>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836712"/>
            <a:ext cx="8568952" cy="8402300"/>
          </a:xfrm>
          <a:prstGeom prst="rect">
            <a:avLst/>
          </a:prstGeom>
          <a:noFill/>
        </p:spPr>
        <p:txBody>
          <a:bodyPr wrap="square" rtlCol="0">
            <a:spAutoFit/>
          </a:bodyPr>
          <a:lstStyle/>
          <a:p>
            <a:r>
              <a:rPr lang="cs-CZ" dirty="0" smtClean="0"/>
              <a:t>Zdroje obrázků:</a:t>
            </a:r>
          </a:p>
          <a:p>
            <a:r>
              <a:rPr lang="cs-CZ" dirty="0" smtClean="0">
                <a:hlinkClick r:id="rId2"/>
              </a:rPr>
              <a:t>http://office.</a:t>
            </a:r>
            <a:r>
              <a:rPr lang="cs-CZ" dirty="0" err="1" smtClean="0">
                <a:hlinkClick r:id="rId2"/>
              </a:rPr>
              <a:t>microsoft.com</a:t>
            </a:r>
            <a:r>
              <a:rPr lang="cs-CZ" dirty="0" smtClean="0">
                <a:hlinkClick r:id="rId2"/>
              </a:rPr>
              <a:t>/klipart</a:t>
            </a:r>
            <a:endParaRPr lang="cs-CZ" dirty="0" smtClean="0"/>
          </a:p>
          <a:p>
            <a:endParaRPr lang="cs-CZ" dirty="0" smtClean="0"/>
          </a:p>
          <a:p>
            <a:endParaRPr lang="cs-CZ" dirty="0" smtClean="0"/>
          </a:p>
          <a:p>
            <a:endParaRPr lang="cs-CZ" dirty="0" smtClean="0"/>
          </a:p>
          <a:p>
            <a:endParaRPr lang="cs-CZ" dirty="0" smtClean="0"/>
          </a:p>
          <a:p>
            <a:endParaRPr lang="cs-CZ" dirty="0" smtClean="0"/>
          </a:p>
          <a:p>
            <a:r>
              <a:rPr lang="cs-CZ" dirty="0" smtClean="0"/>
              <a:t> </a:t>
            </a:r>
          </a:p>
          <a:p>
            <a:endParaRPr lang="cs-CZ" dirty="0" smtClean="0"/>
          </a:p>
          <a:p>
            <a:endParaRPr lang="cs-CZ" dirty="0" smtClean="0"/>
          </a:p>
          <a:p>
            <a:endParaRPr lang="cs-CZ" dirty="0" smtClean="0"/>
          </a:p>
          <a:p>
            <a:endParaRPr lang="cs-CZ" dirty="0" smtClean="0"/>
          </a:p>
          <a:p>
            <a:endParaRPr lang="cs-CZ" dirty="0"/>
          </a:p>
          <a:p>
            <a:endParaRPr lang="cs-CZ" dirty="0" smtClean="0"/>
          </a:p>
          <a:p>
            <a:endParaRPr lang="cs-CZ" dirty="0" smtClean="0"/>
          </a:p>
          <a:p>
            <a:r>
              <a:rPr lang="cs-CZ" dirty="0" smtClean="0"/>
              <a:t> </a:t>
            </a:r>
          </a:p>
          <a:p>
            <a:endParaRPr lang="cs-CZ" dirty="0" smtClean="0"/>
          </a:p>
          <a:p>
            <a:endParaRPr lang="cs-CZ" dirty="0" smtClean="0"/>
          </a:p>
          <a:p>
            <a:endParaRPr lang="cs-CZ" dirty="0" smtClean="0"/>
          </a:p>
          <a:p>
            <a:endParaRPr lang="cs-CZ" dirty="0" smtClean="0"/>
          </a:p>
          <a:p>
            <a:pPr marL="342900" indent="-342900"/>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395536" y="2996952"/>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443</Words>
  <Application>Microsoft Office PowerPoint</Application>
  <PresentationFormat>Předvádění na obrazovce (4:3)</PresentationFormat>
  <Paragraphs>139</Paragraphs>
  <Slides>17</Slides>
  <Notes>0</Notes>
  <HiddenSlides>0</HiddenSlides>
  <MMClips>0</MMClips>
  <ScaleCrop>false</ScaleCrop>
  <HeadingPairs>
    <vt:vector size="4" baseType="variant">
      <vt:variant>
        <vt:lpstr>Motiv</vt:lpstr>
      </vt:variant>
      <vt:variant>
        <vt:i4>1</vt:i4>
      </vt:variant>
      <vt:variant>
        <vt:lpstr>Nadpisy snímků</vt:lpstr>
      </vt:variant>
      <vt:variant>
        <vt:i4>17</vt:i4>
      </vt:variant>
    </vt:vector>
  </HeadingPairs>
  <TitlesOfParts>
    <vt:vector size="18" baseType="lpstr">
      <vt:lpstr>Motiv sady Office</vt:lpstr>
      <vt:lpstr>Dětská práva VY_32_INOVACE_1B_20 Číslo projektu: CZ.1.07/1.4.00/21.1101</vt:lpstr>
      <vt:lpstr>Snímek 2</vt:lpstr>
      <vt:lpstr>Dětská práva</vt:lpstr>
      <vt:lpstr>Dětská práva</vt:lpstr>
      <vt:lpstr>Lidská práva</vt:lpstr>
      <vt:lpstr>Základní lidská práva Člověk má nárok na:</vt:lpstr>
      <vt:lpstr>Pamatuješ si? Člověk má nárok na:</vt:lpstr>
      <vt:lpstr>Dětská práva</vt:lpstr>
      <vt:lpstr>Definice dětských práv</vt:lpstr>
      <vt:lpstr>Kdo je to?</vt:lpstr>
      <vt:lpstr>Dětská práva</vt:lpstr>
      <vt:lpstr>Šikana</vt:lpstr>
      <vt:lpstr>Škádlení</vt:lpstr>
      <vt:lpstr>Šikana</vt:lpstr>
      <vt:lpstr>Linka bezpečí</vt:lpstr>
      <vt:lpstr>Opakování</vt:lpstr>
      <vt:lpstr>Snímek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Dětská práva VY_32_INOVACE_1B_20 Číslo projektu: CZ.1.07/1.5.00/34.1056</dc:title>
  <dc:creator>Iva</dc:creator>
  <cp:lastModifiedBy>Iva</cp:lastModifiedBy>
  <cp:revision>2</cp:revision>
  <dcterms:created xsi:type="dcterms:W3CDTF">2011-08-27T06:14:40Z</dcterms:created>
  <dcterms:modified xsi:type="dcterms:W3CDTF">2013-01-21T16:14:13Z</dcterms:modified>
</cp:coreProperties>
</file>