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4" r:id="rId5"/>
    <p:sldId id="265" r:id="rId6"/>
    <p:sldId id="258" r:id="rId7"/>
    <p:sldId id="260" r:id="rId8"/>
    <p:sldId id="259" r:id="rId9"/>
    <p:sldId id="262" r:id="rId10"/>
    <p:sldId id="261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CC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053E2-E9BE-4BED-9C87-F31F19F98B9B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ECEF-0BC9-4DA6-8105-C224850307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9983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053E2-E9BE-4BED-9C87-F31F19F98B9B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ECEF-0BC9-4DA6-8105-C224850307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7189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053E2-E9BE-4BED-9C87-F31F19F98B9B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ECEF-0BC9-4DA6-8105-C224850307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5441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053E2-E9BE-4BED-9C87-F31F19F98B9B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ECEF-0BC9-4DA6-8105-C224850307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2166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053E2-E9BE-4BED-9C87-F31F19F98B9B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ECEF-0BC9-4DA6-8105-C224850307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9904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053E2-E9BE-4BED-9C87-F31F19F98B9B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ECEF-0BC9-4DA6-8105-C224850307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9035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053E2-E9BE-4BED-9C87-F31F19F98B9B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ECEF-0BC9-4DA6-8105-C224850307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6870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053E2-E9BE-4BED-9C87-F31F19F98B9B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ECEF-0BC9-4DA6-8105-C224850307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3042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053E2-E9BE-4BED-9C87-F31F19F98B9B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ECEF-0BC9-4DA6-8105-C224850307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4081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053E2-E9BE-4BED-9C87-F31F19F98B9B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ECEF-0BC9-4DA6-8105-C224850307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87720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053E2-E9BE-4BED-9C87-F31F19F98B9B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ECEF-0BC9-4DA6-8105-C224850307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3229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5053E2-E9BE-4BED-9C87-F31F19F98B9B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C8ECEF-0BC9-4DA6-8105-C224850307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8896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microsoft.com/office/2007/relationships/hdphoto" Target="../media/hdphoto10.wdp"/><Relationship Id="rId3" Type="http://schemas.microsoft.com/office/2007/relationships/hdphoto" Target="../media/hdphoto5.wdp"/><Relationship Id="rId7" Type="http://schemas.microsoft.com/office/2007/relationships/hdphoto" Target="../media/hdphoto7.wdp"/><Relationship Id="rId12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microsoft.com/office/2007/relationships/hdphoto" Target="../media/hdphoto9.wdp"/><Relationship Id="rId5" Type="http://schemas.microsoft.com/office/2007/relationships/hdphoto" Target="../media/hdphoto6.wdp"/><Relationship Id="rId10" Type="http://schemas.openxmlformats.org/officeDocument/2006/relationships/image" Target="../media/image12.png"/><Relationship Id="rId4" Type="http://schemas.openxmlformats.org/officeDocument/2006/relationships/image" Target="../media/image9.png"/><Relationship Id="rId9" Type="http://schemas.microsoft.com/office/2007/relationships/hdphoto" Target="../media/hdphoto8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microsoft.com/office/2007/relationships/hdphoto" Target="../media/hdphoto11.wdp"/><Relationship Id="rId7" Type="http://schemas.microsoft.com/office/2007/relationships/hdphoto" Target="../media/hdphoto13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microsoft.com/office/2007/relationships/hdphoto" Target="../media/hdphoto15.wdp"/><Relationship Id="rId5" Type="http://schemas.microsoft.com/office/2007/relationships/hdphoto" Target="../media/hdphoto12.wdp"/><Relationship Id="rId10" Type="http://schemas.openxmlformats.org/officeDocument/2006/relationships/image" Target="../media/image28.png"/><Relationship Id="rId4" Type="http://schemas.openxmlformats.org/officeDocument/2006/relationships/image" Target="../media/image25.png"/><Relationship Id="rId9" Type="http://schemas.microsoft.com/office/2007/relationships/hdphoto" Target="../media/hdphoto14.wdp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047073" y="2392084"/>
            <a:ext cx="6995160" cy="1323023"/>
          </a:xfrm>
          <a:prstGeom prst="rect">
            <a:avLst/>
          </a:prstGeom>
        </p:spPr>
        <p:txBody>
          <a:bodyPr lIns="82296" tIns="41148" rIns="82296" bIns="41148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>
                <a:solidFill>
                  <a:prstClr val="black"/>
                </a:solidFill>
              </a:rPr>
              <a:t>Stolování </a:t>
            </a:r>
            <a:br>
              <a:rPr lang="cs-CZ" sz="4000" dirty="0" smtClean="0">
                <a:solidFill>
                  <a:prstClr val="black"/>
                </a:solidFill>
              </a:rPr>
            </a:br>
            <a:r>
              <a:rPr lang="cs-CZ" sz="4000" dirty="0" smtClean="0">
                <a:solidFill>
                  <a:prstClr val="black"/>
                </a:solidFill>
              </a:rPr>
              <a:t>VY_32_INOVACE_5A_12</a:t>
            </a:r>
          </a:p>
          <a:p>
            <a:r>
              <a:rPr lang="cs-CZ" sz="2800" dirty="0">
                <a:solidFill>
                  <a:prstClr val="black"/>
                </a:solidFill>
              </a:rPr>
              <a:t>Číslo projektu: </a:t>
            </a:r>
            <a:r>
              <a:rPr lang="cs-CZ" sz="2800" dirty="0"/>
              <a:t>CZ.1.07/1.4.00/21.1101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971600" y="4581128"/>
            <a:ext cx="7272808" cy="1577340"/>
          </a:xfrm>
          <a:prstGeom prst="rect">
            <a:avLst/>
          </a:prstGeom>
        </p:spPr>
        <p:txBody>
          <a:bodyPr vert="horz" lIns="82296" tIns="41148" rIns="82296" bIns="41148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cs-CZ" dirty="0" smtClean="0">
              <a:solidFill>
                <a:prstClr val="black">
                  <a:tint val="75000"/>
                </a:prstClr>
              </a:solidFill>
            </a:endParaRP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Sada 1</a:t>
            </a: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Člověk a jeho svět</a:t>
            </a:r>
            <a:endParaRPr lang="cs-CZ" sz="2900" dirty="0">
              <a:solidFill>
                <a:prstClr val="black">
                  <a:tint val="75000"/>
                </a:prstClr>
              </a:solidFill>
            </a:endParaRP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Mateřská škola, Základní škola a Praktická škola Trhové Sviny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9144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60930165"/>
              </p:ext>
            </p:extLst>
          </p:nvPr>
        </p:nvGraphicFramePr>
        <p:xfrm>
          <a:off x="251520" y="836712"/>
          <a:ext cx="8641103" cy="53994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269048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300" dirty="0" smtClean="0"/>
                        <a:t>Tento digitální učební</a:t>
                      </a:r>
                      <a:r>
                        <a:rPr lang="cs-CZ" sz="1300" baseline="0" dirty="0" smtClean="0"/>
                        <a:t> materiál se věnuje tématu stolování. Žáci se jeho prostřednictvím seznámí se základními zásadami stolování a rozšíří si slovní zásobu. První tři snímky jsou věnovány základním zásadám stolování (před jídlem si myjeme ruce, u jídla se nehoupeme </a:t>
                      </a:r>
                      <a:r>
                        <a:rPr lang="cs-CZ" sz="1300" baseline="0" dirty="0" smtClean="0"/>
                        <a:t>                   na </a:t>
                      </a:r>
                      <a:r>
                        <a:rPr lang="cs-CZ" sz="1300" baseline="0" dirty="0" smtClean="0"/>
                        <a:t>židli a většinou používáme příbor). Na následujícím snímku jsou vyobrazeny tři základní druhy jídelního příboru (lžíce, vidlička a nůž). Další snímek žákům ukazuje, jakým způsobem rozmisťujeme příbory kolem talíře. Poslední tři snímky obsahují aktivity, na nichž si žáci procvičí a upevní probíranou látku. Nejprve mají pomocí skrytého pera spojit jednotlivé příbory s příslušným názvem, na další stránce pak mají pojmenovat vyobrazené </a:t>
                      </a:r>
                      <a:r>
                        <a:rPr lang="cs-CZ" sz="1300" baseline="0" smtClean="0"/>
                        <a:t>předměty </a:t>
                      </a:r>
                      <a:r>
                        <a:rPr lang="cs-CZ" sz="1300" baseline="0" smtClean="0"/>
                        <a:t>                     a </a:t>
                      </a:r>
                      <a:r>
                        <a:rPr lang="cs-CZ" sz="1300" baseline="0" dirty="0" smtClean="0"/>
                        <a:t>určit, které z nich patří na jídelní stůl. Své tipy si mohou ověřit kliknutím na jednotlivé obrázky. Ty, které na jídelní stůl nepatří, zmizí a naopak ty, které mají na jídelním stole své místo se zvýrazní a zůstanou na ploše. Na posledním snímku si mají žáci zkusit „prostřít stůl“, tzn. správně umístit na podložku talíř a kolem něho příbory. Pro  tuto aktivitu je nezbytné vypnout prezentaci a vrátit se do pracovního prostředí.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41472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</a:p>
                    <a:p>
                      <a:r>
                        <a:rPr lang="cs-CZ" sz="1300" baseline="0" dirty="0" smtClean="0"/>
                        <a:t>Období vytvoření materiálu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Mgr.</a:t>
                      </a:r>
                      <a:r>
                        <a:rPr lang="cs-CZ" sz="1300" baseline="0" dirty="0" smtClean="0"/>
                        <a:t> Eliška </a:t>
                      </a:r>
                      <a:r>
                        <a:rPr lang="cs-CZ" sz="1300" baseline="0" dirty="0" err="1" smtClean="0"/>
                        <a:t>Libánská</a:t>
                      </a:r>
                      <a:endParaRPr lang="cs-CZ" sz="1300" baseline="0" dirty="0" smtClean="0"/>
                    </a:p>
                    <a:p>
                      <a:r>
                        <a:rPr lang="cs-CZ" sz="1300" baseline="0" dirty="0" smtClean="0"/>
                        <a:t>Srpen 2011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smtClean="0"/>
                        <a:t>Mentální retardace,</a:t>
                      </a:r>
                      <a:r>
                        <a:rPr lang="cs-CZ" sz="1300" baseline="0" smtClean="0"/>
                        <a:t> </a:t>
                      </a:r>
                      <a:r>
                        <a:rPr lang="cs-CZ" sz="1300" baseline="0" dirty="0" smtClean="0"/>
                        <a:t>Poruchy </a:t>
                      </a:r>
                      <a:r>
                        <a:rPr lang="cs-CZ" sz="1300" baseline="0" smtClean="0"/>
                        <a:t>autistického spektra,  </a:t>
                      </a:r>
                      <a:r>
                        <a:rPr lang="cs-CZ" sz="1300" baseline="0" dirty="0" smtClean="0"/>
                        <a:t>ADHD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1222"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Vzdělávací obor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Člověk a jeho svět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funkcí prezentace ; Rukopisné poznámky.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středně 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Základní škola speciální – 1. stupeň,</a:t>
                      </a:r>
                      <a:r>
                        <a:rPr lang="cs-CZ" sz="1300" baseline="0" dirty="0" smtClean="0"/>
                        <a:t> 1. období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3. ročník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60364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94845" y="597587"/>
            <a:ext cx="6906250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PŘED KAŽDÝM JÍDLEM SI MYJEME RUCE.</a:t>
            </a:r>
            <a:endParaRPr lang="cs-CZ" sz="32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85429"/>
            <a:ext cx="2520280" cy="252028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512042"/>
            <a:ext cx="2526851" cy="2526851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3563888" y="3756320"/>
            <a:ext cx="2160240" cy="1586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40430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286476" y="2119272"/>
            <a:ext cx="2376393" cy="2849281"/>
            <a:chOff x="2123728" y="1492127"/>
            <a:chExt cx="3456384" cy="4248472"/>
          </a:xfrm>
        </p:grpSpPr>
        <p:pic>
          <p:nvPicPr>
            <p:cNvPr id="7170" name="Picture 2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7813" b="82292" l="0" r="51563">
                          <a14:foregroundMark x1="44792" y1="47396" x2="44792" y2="47396"/>
                          <a14:foregroundMark x1="37500" y1="76563" x2="37500" y2="76563"/>
                          <a14:foregroundMark x1="32292" y1="75000" x2="32292" y2="75000"/>
                          <a14:foregroundMark x1="30208" y1="72917" x2="30208" y2="72917"/>
                          <a14:foregroundMark x1="19792" y1="79167" x2="19792" y2="79167"/>
                          <a14:foregroundMark x1="28125" y1="79688" x2="28125" y2="79688"/>
                          <a14:foregroundMark x1="42188" y1="79167" x2="42188" y2="79167"/>
                          <a14:foregroundMark x1="49479" y1="78125" x2="49479" y2="78125"/>
                          <a14:foregroundMark x1="34375" y1="79688" x2="35938" y2="79688"/>
                          <a14:foregroundMark x1="15104" y1="80208" x2="16667" y2="802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45847" b="18039"/>
            <a:stretch/>
          </p:blipFill>
          <p:spPr bwMode="auto">
            <a:xfrm>
              <a:off x="2267744" y="1492127"/>
              <a:ext cx="2807049" cy="42484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0" name="Skupina 9"/>
            <p:cNvGrpSpPr/>
            <p:nvPr/>
          </p:nvGrpSpPr>
          <p:grpSpPr>
            <a:xfrm>
              <a:off x="2123728" y="1682512"/>
              <a:ext cx="3456384" cy="3672408"/>
              <a:chOff x="5292080" y="1412776"/>
              <a:chExt cx="3456384" cy="3672408"/>
            </a:xfrm>
          </p:grpSpPr>
          <p:cxnSp>
            <p:nvCxnSpPr>
              <p:cNvPr id="7" name="Přímá spojnice 6"/>
              <p:cNvCxnSpPr/>
              <p:nvPr/>
            </p:nvCxnSpPr>
            <p:spPr>
              <a:xfrm flipH="1">
                <a:off x="5292080" y="1484784"/>
                <a:ext cx="3168352" cy="3528392"/>
              </a:xfrm>
              <a:prstGeom prst="line">
                <a:avLst/>
              </a:prstGeom>
              <a:ln w="762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5292080" y="1412776"/>
                <a:ext cx="3456384" cy="3672408"/>
              </a:xfrm>
              <a:prstGeom prst="line">
                <a:avLst/>
              </a:prstGeom>
              <a:ln w="762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3" name="TextovéPole 12"/>
          <p:cNvSpPr txBox="1"/>
          <p:nvPr/>
        </p:nvSpPr>
        <p:spPr>
          <a:xfrm>
            <a:off x="1763688" y="476671"/>
            <a:ext cx="5750292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NA ŽIDLI SE U JÍDLA NEHOUPEME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198106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7204"/>
            <a:ext cx="8069453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U JÍDLA VĚTŠINOU POUŽÍVÁME JÍDELNÍ PŘÍBOR</a:t>
            </a:r>
            <a:endParaRPr lang="cs-CZ" sz="32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231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8054" y="1628800"/>
            <a:ext cx="4176464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26624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foregroundMark x1="38272" y1="44570" x2="38272" y2="44570"/>
                        <a14:foregroundMark x1="59259" y1="48416" x2="59259" y2="48416"/>
                        <a14:foregroundMark x1="56614" y1="45249" x2="56614" y2="45249"/>
                        <a14:foregroundMark x1="74250" y1="80317" x2="74250" y2="80317"/>
                        <a14:foregroundMark x1="61199" y1="25792" x2="61199" y2="25792"/>
                        <a14:foregroundMark x1="69489" y1="19910" x2="69489" y2="19910"/>
                        <a14:foregroundMark x1="75309" y1="21719" x2="75309" y2="21719"/>
                        <a14:foregroundMark x1="74074" y1="17195" x2="74074" y2="17195"/>
                        <a14:foregroundMark x1="78307" y1="18778" x2="78307" y2="18778"/>
                        <a14:foregroundMark x1="73721" y1="72851" x2="73721" y2="72851"/>
                        <a14:foregroundMark x1="76190" y1="75339" x2="76190" y2="75339"/>
                        <a14:foregroundMark x1="75838" y1="72624" x2="75838" y2="72624"/>
                        <a14:foregroundMark x1="79718" y1="74208" x2="79718" y2="74208"/>
                        <a14:foregroundMark x1="82892" y1="73756" x2="82892" y2="73756"/>
                        <a14:foregroundMark x1="16402" y1="67873" x2="16402" y2="67873"/>
                        <a14:foregroundMark x1="19929" y1="70136" x2="19929" y2="70136"/>
                        <a14:foregroundMark x1="11464" y1="69910" x2="11464" y2="69910"/>
                        <a14:foregroundMark x1="14815" y1="70362" x2="14815" y2="70362"/>
                        <a14:foregroundMark x1="23104" y1="69231" x2="23104" y2="69231"/>
                        <a14:foregroundMark x1="26808" y1="67873" x2="26808" y2="67873"/>
                        <a14:foregroundMark x1="28571" y1="69910" x2="28571" y2="69910"/>
                        <a14:foregroundMark x1="62434" y1="44118" x2="62434" y2="44118"/>
                        <a14:foregroundMark x1="63139" y1="47964" x2="63139" y2="47964"/>
                        <a14:foregroundMark x1="55379" y1="43213" x2="55379" y2="43213"/>
                        <a14:foregroundMark x1="56614" y1="40498" x2="56614" y2="40498"/>
                        <a14:foregroundMark x1="50088" y1="40498" x2="50088" y2="40498"/>
                        <a14:foregroundMark x1="36155" y1="78959" x2="36155" y2="78959"/>
                        <a14:foregroundMark x1="36861" y1="68778" x2="36861" y2="68778"/>
                        <a14:foregroundMark x1="36332" y1="84163" x2="36332" y2="84163"/>
                        <a14:foregroundMark x1="39153" y1="85520" x2="39153" y2="85520"/>
                        <a14:foregroundMark x1="36684" y1="36199" x2="36684" y2="36199"/>
                        <a14:foregroundMark x1="34744" y1="45249" x2="34744" y2="45249"/>
                        <a14:foregroundMark x1="48854" y1="28281" x2="48854" y2="28281"/>
                        <a14:foregroundMark x1="57319" y1="83258" x2="57319" y2="83258"/>
                        <a14:foregroundMark x1="57848" y1="85747" x2="57848" y2="85747"/>
                        <a14:foregroundMark x1="57319" y1="78959" x2="57319" y2="78959"/>
                        <a14:foregroundMark x1="57496" y1="76697" x2="57496" y2="76697"/>
                        <a14:foregroundMark x1="58025" y1="73303" x2="58025" y2="73303"/>
                        <a14:foregroundMark x1="46208" y1="79412" x2="46208" y2="79412"/>
                        <a14:backgroundMark x1="17989" y1="69683" x2="17989" y2="6968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3680" y="1058982"/>
            <a:ext cx="6458045" cy="5034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82777" y="481590"/>
            <a:ext cx="2959849" cy="584775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JÍDELNÍ PŘÍBORY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019939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402" b="91880" l="4271" r="95876">
                        <a14:foregroundMark x1="18851" y1="41880" x2="18851" y2="41880"/>
                        <a14:foregroundMark x1="16495" y1="40385" x2="16495" y2="40385"/>
                        <a14:foregroundMark x1="16642" y1="47222" x2="16642" y2="47222"/>
                        <a14:foregroundMark x1="13844" y1="39957" x2="13844" y2="39957"/>
                        <a14:foregroundMark x1="13991" y1="33974" x2="13991" y2="33974"/>
                        <a14:foregroundMark x1="16937" y1="35256" x2="16937" y2="35256"/>
                        <a14:foregroundMark x1="15906" y1="37821" x2="15906" y2="37821"/>
                        <a14:foregroundMark x1="13697" y1="37607" x2="13697" y2="37607"/>
                        <a14:foregroundMark x1="13402" y1="43162" x2="13402" y2="43162"/>
                        <a14:foregroundMark x1="15464" y1="30556" x2="15464" y2="30556"/>
                        <a14:foregroundMark x1="17084" y1="31624" x2="17084" y2="31624"/>
                        <a14:foregroundMark x1="18557" y1="33120" x2="18557" y2="33120"/>
                        <a14:foregroundMark x1="18704" y1="39103" x2="18704" y2="39103"/>
                        <a14:foregroundMark x1="17231" y1="45085" x2="17231" y2="45085"/>
                        <a14:foregroundMark x1="75994" y1="42308" x2="76289" y2="41453"/>
                        <a14:foregroundMark x1="78056" y1="48077" x2="78056" y2="48077"/>
                        <a14:foregroundMark x1="77467" y1="62393" x2="77467" y2="62393"/>
                        <a14:foregroundMark x1="87923" y1="44231" x2="87923" y2="44231"/>
                        <a14:foregroundMark x1="84978" y1="36966" x2="84978" y2="36966"/>
                        <a14:foregroundMark x1="10015" y1="12607" x2="10015" y2="12607"/>
                        <a14:foregroundMark x1="30044" y1="12607" x2="30044" y2="12607"/>
                        <a14:foregroundMark x1="66421" y1="13248" x2="66421" y2="13248"/>
                        <a14:foregroundMark x1="23270" y1="20299" x2="23270" y2="20299"/>
                        <a14:foregroundMark x1="26804" y1="28205" x2="26804" y2="28205"/>
                        <a14:foregroundMark x1="31075" y1="24359" x2="31075" y2="24359"/>
                        <a14:foregroundMark x1="35493" y1="20513" x2="35493" y2="20513"/>
                        <a14:foregroundMark x1="43888" y1="18803" x2="43888" y2="18803"/>
                        <a14:foregroundMark x1="52430" y1="18162" x2="52430" y2="18162"/>
                        <a14:foregroundMark x1="65538" y1="18162" x2="65538" y2="18162"/>
                        <a14:foregroundMark x1="70398" y1="23291" x2="70398" y2="23291"/>
                        <a14:foregroundMark x1="69956" y1="32906" x2="69219" y2="31197"/>
                        <a14:foregroundMark x1="58616" y1="21368" x2="58616" y2="21368"/>
                        <a14:foregroundMark x1="69219" y1="24359" x2="70398" y2="24359"/>
                        <a14:foregroundMark x1="77320" y1="19017" x2="77320" y2="19017"/>
                        <a14:foregroundMark x1="81296" y1="18803" x2="83947" y2="18803"/>
                        <a14:foregroundMark x1="86009" y1="19444" x2="86009" y2="19444"/>
                        <a14:foregroundMark x1="86009" y1="22222" x2="86009" y2="22222"/>
                        <a14:foregroundMark x1="79676" y1="26496" x2="79676" y2="26496"/>
                        <a14:foregroundMark x1="67747" y1="77778" x2="67747" y2="77778"/>
                        <a14:foregroundMark x1="70250" y1="66239" x2="70250" y2="66239"/>
                        <a14:foregroundMark x1="70250" y1="66239" x2="68630" y2="72222"/>
                        <a14:foregroundMark x1="67010" y1="78632" x2="67010" y2="79487"/>
                        <a14:foregroundMark x1="68630" y1="80983" x2="68630" y2="80983"/>
                        <a14:foregroundMark x1="72459" y1="80556" x2="72459" y2="80556"/>
                        <a14:foregroundMark x1="72754" y1="62393" x2="72754" y2="62393"/>
                        <a14:foregroundMark x1="73196" y1="79487" x2="73196" y2="79487"/>
                        <a14:foregroundMark x1="73049" y1="80556" x2="74227" y2="80556"/>
                        <a14:foregroundMark x1="52872" y1="79701" x2="52872" y2="79701"/>
                        <a14:foregroundMark x1="22386" y1="82051" x2="22386" y2="82051"/>
                        <a14:foregroundMark x1="23564" y1="65171" x2="23564" y2="65171"/>
                        <a14:foregroundMark x1="27393" y1="84402" x2="27393" y2="84402"/>
                        <a14:foregroundMark x1="23122" y1="75000" x2="23122" y2="75000"/>
                        <a14:foregroundMark x1="23270" y1="71581" x2="23270" y2="71581"/>
                        <a14:foregroundMark x1="20471" y1="22009" x2="20471" y2="22009"/>
                        <a14:foregroundMark x1="39912" y1="16453" x2="39912" y2="16453"/>
                        <a14:foregroundMark x1="84683" y1="63034" x2="84683" y2="63034"/>
                        <a14:foregroundMark x1="90133" y1="65171" x2="90133" y2="65171"/>
                        <a14:foregroundMark x1="79823" y1="46581" x2="79823" y2="46581"/>
                        <a14:foregroundMark x1="80560" y1="55342" x2="80560" y2="55342"/>
                        <a14:foregroundMark x1="84683" y1="51282" x2="84683" y2="51282"/>
                        <a14:foregroundMark x1="82327" y1="87607" x2="82327" y2="87607"/>
                        <a14:foregroundMark x1="92636" y1="55342" x2="92636" y2="55342"/>
                        <a14:foregroundMark x1="40648" y1="87607" x2="40648" y2="87607"/>
                        <a14:foregroundMark x1="29455" y1="82692" x2="31811" y2="82692"/>
                        <a14:foregroundMark x1="41679" y1="84188" x2="41679" y2="84188"/>
                        <a14:foregroundMark x1="46539" y1="86538" x2="46539" y2="86538"/>
                        <a14:foregroundMark x1="31370" y1="86966" x2="31370" y2="86966"/>
                        <a14:foregroundMark x1="86303" y1="33547" x2="86303" y2="33547"/>
                        <a14:foregroundMark x1="31370" y1="72650" x2="30781" y2="73077"/>
                        <a14:foregroundMark x1="29013" y1="74786" x2="29013" y2="74786"/>
                        <a14:foregroundMark x1="12077" y1="80983" x2="12077" y2="80983"/>
                        <a14:foregroundMark x1="12813" y1="23504" x2="12813" y2="23504"/>
                        <a14:foregroundMark x1="9426" y1="58120" x2="9426" y2="581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7579" y="1179655"/>
            <a:ext cx="7408837" cy="5106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84517" y="548679"/>
            <a:ext cx="3374963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PROSTÍRÁNÍ STOLU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456027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3467100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>
                        <a14:foregroundMark x1="24451" y1="39196" x2="24451" y2="391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20673"/>
            <a:ext cx="3467100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998" y="4243606"/>
            <a:ext cx="3457575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>
                        <a14:foregroundMark x1="22727" y1="42857" x2="22727" y2="42857"/>
                        <a14:foregroundMark x1="42172" y1="50649" x2="42172" y2="50649"/>
                        <a14:foregroundMark x1="16667" y1="68831" x2="16667" y2="68831"/>
                        <a14:foregroundMark x1="16919" y1="55844" x2="16919" y2="55844"/>
                        <a14:foregroundMark x1="16162" y1="40260" x2="16162" y2="40260"/>
                        <a14:foregroundMark x1="22222" y1="71429" x2="22222" y2="71429"/>
                        <a14:foregroundMark x1="82071" y1="36364" x2="82071" y2="36364"/>
                        <a14:foregroundMark x1="81818" y1="67100" x2="81818" y2="67100"/>
                        <a14:foregroundMark x1="80303" y1="55844" x2="80303" y2="55844"/>
                        <a14:foregroundMark x1="30051" y1="39827" x2="30051" y2="39827"/>
                        <a14:foregroundMark x1="39141" y1="39827" x2="39141" y2="39827"/>
                        <a14:foregroundMark x1="47727" y1="39827" x2="47727" y2="39827"/>
                        <a14:foregroundMark x1="57828" y1="39827" x2="57828" y2="39827"/>
                        <a14:foregroundMark x1="66162" y1="38528" x2="66162" y2="38528"/>
                        <a14:foregroundMark x1="71212" y1="38528" x2="71212" y2="38528"/>
                        <a14:foregroundMark x1="76768" y1="39827" x2="76768" y2="39827"/>
                        <a14:foregroundMark x1="29545" y1="71429" x2="29545" y2="71429"/>
                        <a14:foregroundMark x1="35606" y1="70130" x2="35606" y2="70130"/>
                        <a14:foregroundMark x1="44444" y1="69264" x2="44444" y2="69264"/>
                        <a14:foregroundMark x1="51263" y1="68831" x2="52525" y2="68831"/>
                        <a14:foregroundMark x1="58586" y1="68831" x2="58586" y2="68831"/>
                        <a14:foregroundMark x1="64394" y1="68831" x2="65404" y2="68831"/>
                        <a14:foregroundMark x1="70960" y1="68831" x2="73485" y2="68831"/>
                        <a14:foregroundMark x1="76515" y1="63636" x2="76515" y2="63636"/>
                        <a14:foregroundMark x1="70960" y1="54113" x2="70960" y2="54113"/>
                        <a14:foregroundMark x1="53788" y1="53247" x2="53788" y2="53247"/>
                        <a14:foregroundMark x1="44444" y1="57143" x2="40404" y2="57143"/>
                        <a14:foregroundMark x1="20202" y1="57143" x2="20202" y2="57143"/>
                        <a14:foregroundMark x1="24242" y1="54113" x2="24242" y2="54113"/>
                        <a14:foregroundMark x1="25505" y1="52814" x2="27020" y2="51515"/>
                        <a14:foregroundMark x1="28788" y1="51082" x2="28788" y2="51082"/>
                        <a14:foregroundMark x1="30051" y1="57576" x2="30051" y2="57576"/>
                        <a14:foregroundMark x1="37374" y1="55411" x2="37374" y2="55411"/>
                        <a14:foregroundMark x1="37374" y1="52381" x2="37374" y2="52381"/>
                        <a14:foregroundMark x1="34596" y1="48485" x2="35606" y2="48485"/>
                        <a14:foregroundMark x1="37121" y1="55411" x2="43182" y2="55411"/>
                        <a14:foregroundMark x1="51263" y1="55844" x2="51263" y2="55844"/>
                        <a14:foregroundMark x1="50505" y1="52381" x2="50505" y2="52381"/>
                        <a14:foregroundMark x1="47475" y1="56277" x2="47475" y2="56277"/>
                        <a14:foregroundMark x1="48737" y1="61039" x2="51263" y2="61039"/>
                        <a14:foregroundMark x1="61869" y1="53247" x2="61869" y2="53247"/>
                        <a14:foregroundMark x1="59091" y1="61039" x2="59091" y2="61039"/>
                        <a14:foregroundMark x1="50505" y1="46320" x2="50505" y2="46320"/>
                        <a14:foregroundMark x1="47727" y1="43290" x2="47727" y2="43290"/>
                        <a14:foregroundMark x1="32828" y1="43290" x2="32828" y2="43290"/>
                        <a14:foregroundMark x1="33838" y1="51082" x2="33838" y2="51082"/>
                        <a14:foregroundMark x1="31566" y1="60606" x2="31566" y2="60606"/>
                        <a14:foregroundMark x1="27273" y1="50649" x2="27273" y2="50649"/>
                        <a14:foregroundMark x1="22475" y1="59307" x2="22475" y2="59307"/>
                        <a14:foregroundMark x1="23232" y1="46320" x2="23232" y2="46320"/>
                        <a14:foregroundMark x1="19444" y1="43723" x2="19444" y2="43723"/>
                        <a14:foregroundMark x1="59596" y1="48485" x2="59596" y2="48485"/>
                        <a14:foregroundMark x1="71212" y1="55411" x2="71212" y2="55411"/>
                        <a14:foregroundMark x1="72727" y1="46753" x2="72727" y2="46753"/>
                        <a14:foregroundMark x1="64394" y1="48052" x2="64394" y2="48052"/>
                        <a14:foregroundMark x1="69949" y1="54113" x2="69949" y2="54113"/>
                        <a14:foregroundMark x1="66162" y1="58009" x2="66162" y2="58009"/>
                        <a14:foregroundMark x1="52020" y1="37229" x2="52020" y2="372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4336" y="1260375"/>
            <a:ext cx="3771900" cy="2200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0000">
                        <a14:foregroundMark x1="32250" y1="49351" x2="32250" y2="49351"/>
                        <a14:foregroundMark x1="40000" y1="50216" x2="40000" y2="50216"/>
                        <a14:foregroundMark x1="43750" y1="50649" x2="43750" y2="50649"/>
                        <a14:foregroundMark x1="52500" y1="51948" x2="52500" y2="51948"/>
                        <a14:foregroundMark x1="59000" y1="51948" x2="59000" y2="51948"/>
                        <a14:foregroundMark x1="66750" y1="51948" x2="66750" y2="51948"/>
                        <a14:foregroundMark x1="71000" y1="51948" x2="71000" y2="51948"/>
                        <a14:foregroundMark x1="64750" y1="50649" x2="64750" y2="50649"/>
                        <a14:foregroundMark x1="57250" y1="50216" x2="57250" y2="50216"/>
                        <a14:foregroundMark x1="57250" y1="52381" x2="55250" y2="54113"/>
                        <a14:foregroundMark x1="51750" y1="54978" x2="51750" y2="54978"/>
                        <a14:foregroundMark x1="49000" y1="54113" x2="49000" y2="54113"/>
                        <a14:foregroundMark x1="47250" y1="51948" x2="47250" y2="51948"/>
                        <a14:foregroundMark x1="41500" y1="51948" x2="41500" y2="51948"/>
                        <a14:foregroundMark x1="36250" y1="54978" x2="36250" y2="54978"/>
                        <a14:foregroundMark x1="31250" y1="51948" x2="31250" y2="51948"/>
                        <a14:foregroundMark x1="31250" y1="53247" x2="31250" y2="53247"/>
                        <a14:foregroundMark x1="42500" y1="49351" x2="42500" y2="49351"/>
                        <a14:foregroundMark x1="53500" y1="46320" x2="54500" y2="46320"/>
                        <a14:foregroundMark x1="59000" y1="44156" x2="59000" y2="44156"/>
                        <a14:foregroundMark x1="62000" y1="47619" x2="62000" y2="47619"/>
                        <a14:foregroundMark x1="60750" y1="54113" x2="60750" y2="54113"/>
                        <a14:foregroundMark x1="59000" y1="60173" x2="57000" y2="60173"/>
                        <a14:foregroundMark x1="44250" y1="59740" x2="44250" y2="59740"/>
                        <a14:foregroundMark x1="35000" y1="58442" x2="35000" y2="58442"/>
                        <a14:foregroundMark x1="21500" y1="58009" x2="21500" y2="58009"/>
                        <a14:foregroundMark x1="20250" y1="45887" x2="20250" y2="45887"/>
                        <a14:foregroundMark x1="25250" y1="43723" x2="25250" y2="43723"/>
                        <a14:foregroundMark x1="28750" y1="42857" x2="29750" y2="42857"/>
                        <a14:foregroundMark x1="35750" y1="40693" x2="35750" y2="40693"/>
                        <a14:foregroundMark x1="38750" y1="40693" x2="38750" y2="40693"/>
                        <a14:foregroundMark x1="42500" y1="40693" x2="43500" y2="40693"/>
                        <a14:foregroundMark x1="44250" y1="40693" x2="46000" y2="40693"/>
                        <a14:foregroundMark x1="47750" y1="40693" x2="47750" y2="40693"/>
                        <a14:foregroundMark x1="53500" y1="40693" x2="55250" y2="40693"/>
                        <a14:foregroundMark x1="58000" y1="40693" x2="64500" y2="40693"/>
                        <a14:foregroundMark x1="65500" y1="40693" x2="67250" y2="39827"/>
                        <a14:foregroundMark x1="71000" y1="39827" x2="71000" y2="39827"/>
                        <a14:foregroundMark x1="73250" y1="41126" x2="76000" y2="42857"/>
                        <a14:foregroundMark x1="77000" y1="46320" x2="77000" y2="46320"/>
                        <a14:foregroundMark x1="79250" y1="58874" x2="79250" y2="58874"/>
                        <a14:foregroundMark x1="79500" y1="50216" x2="81250" y2="50216"/>
                        <a14:foregroundMark x1="75000" y1="69264" x2="75000" y2="69264"/>
                        <a14:foregroundMark x1="60750" y1="69697" x2="60750" y2="69697"/>
                        <a14:foregroundMark x1="67250" y1="64502" x2="67250" y2="64502"/>
                        <a14:foregroundMark x1="64500" y1="62771" x2="64500" y2="62771"/>
                        <a14:foregroundMark x1="52500" y1="67965" x2="52500" y2="67965"/>
                        <a14:foregroundMark x1="49000" y1="64935" x2="49000" y2="64935"/>
                        <a14:foregroundMark x1="79750" y1="69264" x2="79750" y2="69264"/>
                        <a14:foregroundMark x1="70250" y1="65368" x2="70250" y2="65368"/>
                        <a14:foregroundMark x1="39500" y1="73160" x2="39500" y2="73160"/>
                        <a14:foregroundMark x1="29000" y1="65368" x2="29000" y2="65368"/>
                        <a14:foregroundMark x1="45500" y1="68398" x2="45500" y2="68398"/>
                        <a14:foregroundMark x1="35000" y1="64502" x2="35000" y2="64502"/>
                        <a14:foregroundMark x1="22000" y1="64935" x2="22000" y2="64935"/>
                        <a14:foregroundMark x1="16000" y1="41126" x2="16000" y2="41126"/>
                        <a14:foregroundMark x1="17750" y1="61905" x2="17750" y2="61905"/>
                        <a14:foregroundMark x1="18250" y1="55844" x2="18250" y2="558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3098" y="2668272"/>
            <a:ext cx="3810000" cy="2200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0000" l="10000" r="90000">
                        <a14:foregroundMark x1="53535" y1="58874" x2="53535" y2="58874"/>
                        <a14:foregroundMark x1="56313" y1="53680" x2="56313" y2="53680"/>
                        <a14:foregroundMark x1="49242" y1="51082" x2="49242" y2="51082"/>
                        <a14:foregroundMark x1="42424" y1="57143" x2="42424" y2="57143"/>
                        <a14:foregroundMark x1="50505" y1="48918" x2="50505" y2="48918"/>
                        <a14:foregroundMark x1="52778" y1="46753" x2="52778" y2="46753"/>
                        <a14:foregroundMark x1="56566" y1="45887" x2="56566" y2="45887"/>
                        <a14:foregroundMark x1="52525" y1="53680" x2="52525" y2="53680"/>
                        <a14:foregroundMark x1="51515" y1="55411" x2="51515" y2="55411"/>
                        <a14:foregroundMark x1="50505" y1="57143" x2="48990" y2="57143"/>
                        <a14:foregroundMark x1="42424" y1="54545" x2="42424" y2="54545"/>
                        <a14:foregroundMark x1="41162" y1="46320" x2="41162" y2="46320"/>
                        <a14:foregroundMark x1="32071" y1="51515" x2="32071" y2="55411"/>
                        <a14:foregroundMark x1="36869" y1="61905" x2="37879" y2="60173"/>
                        <a14:foregroundMark x1="42424" y1="59307" x2="43434" y2="59307"/>
                        <a14:foregroundMark x1="44949" y1="60173" x2="45960" y2="60173"/>
                        <a14:foregroundMark x1="45960" y1="50649" x2="45960" y2="50649"/>
                        <a14:foregroundMark x1="45960" y1="41558" x2="45960" y2="41558"/>
                        <a14:foregroundMark x1="47980" y1="41558" x2="47980" y2="41558"/>
                        <a14:foregroundMark x1="51515" y1="41126" x2="53283" y2="41126"/>
                        <a14:foregroundMark x1="53788" y1="41126" x2="53788" y2="41126"/>
                        <a14:foregroundMark x1="57071" y1="41126" x2="60101" y2="41126"/>
                        <a14:foregroundMark x1="60101" y1="41126" x2="60101" y2="41126"/>
                        <a14:foregroundMark x1="60354" y1="41126" x2="60354" y2="41126"/>
                        <a14:foregroundMark x1="62121" y1="41126" x2="63131" y2="41126"/>
                        <a14:foregroundMark x1="65404" y1="41126" x2="65404" y2="41126"/>
                        <a14:foregroundMark x1="66919" y1="41558" x2="66919" y2="41558"/>
                        <a14:foregroundMark x1="70960" y1="45022" x2="70960" y2="45022"/>
                        <a14:foregroundMark x1="71970" y1="50649" x2="72475" y2="52814"/>
                        <a14:foregroundMark x1="73990" y1="57576" x2="73990" y2="57576"/>
                        <a14:foregroundMark x1="63131" y1="60606" x2="63131" y2="60606"/>
                        <a14:foregroundMark x1="70455" y1="64935" x2="70455" y2="64935"/>
                        <a14:foregroundMark x1="76263" y1="67532" x2="77525" y2="67532"/>
                        <a14:foregroundMark x1="79040" y1="61905" x2="79040" y2="61905"/>
                        <a14:foregroundMark x1="78788" y1="49784" x2="78788" y2="49784"/>
                        <a14:foregroundMark x1="77525" y1="45887" x2="77525" y2="45887"/>
                        <a14:foregroundMark x1="73232" y1="42857" x2="73232" y2="42857"/>
                        <a14:foregroundMark x1="66667" y1="55844" x2="66667" y2="55844"/>
                        <a14:foregroundMark x1="61869" y1="49351" x2="61869" y2="49351"/>
                        <a14:foregroundMark x1="22980" y1="54545" x2="22980" y2="54545"/>
                        <a14:foregroundMark x1="23485" y1="41991" x2="23485" y2="41991"/>
                        <a14:foregroundMark x1="17929" y1="39827" x2="17929" y2="39827"/>
                        <a14:foregroundMark x1="18434" y1="51515" x2="18434" y2="54113"/>
                        <a14:foregroundMark x1="18434" y1="58874" x2="18434" y2="58874"/>
                        <a14:foregroundMark x1="21970" y1="63636" x2="21970" y2="63636"/>
                        <a14:foregroundMark x1="30051" y1="63636" x2="30051" y2="63636"/>
                        <a14:foregroundMark x1="34091" y1="60173" x2="34091" y2="60173"/>
                        <a14:foregroundMark x1="35101" y1="43290" x2="35101" y2="43290"/>
                        <a14:foregroundMark x1="28535" y1="41558" x2="28535" y2="41558"/>
                        <a14:foregroundMark x1="28535" y1="49784" x2="28535" y2="49784"/>
                        <a14:foregroundMark x1="20202" y1="54113" x2="20202" y2="54113"/>
                        <a14:foregroundMark x1="37626" y1="67532" x2="37626" y2="67532"/>
                        <a14:foregroundMark x1="46717" y1="66667" x2="46717" y2="66667"/>
                        <a14:foregroundMark x1="54545" y1="66667" x2="54545" y2="66667"/>
                        <a14:foregroundMark x1="17929" y1="68398" x2="17929" y2="68398"/>
                        <a14:foregroundMark x1="26263" y1="69697" x2="26263" y2="69697"/>
                        <a14:foregroundMark x1="26768" y1="61905" x2="26768" y2="61905"/>
                        <a14:foregroundMark x1="63889" y1="70130" x2="63889" y2="70130"/>
                        <a14:foregroundMark x1="39899" y1="70130" x2="41414" y2="69697"/>
                        <a14:foregroundMark x1="50758" y1="70130" x2="50758" y2="70130"/>
                        <a14:foregroundMark x1="59343" y1="69697" x2="61111" y2="696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2148" y="4091205"/>
            <a:ext cx="3771900" cy="2200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11153" y="260648"/>
            <a:ext cx="6800323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SPOJ ČAROU PŘÍBOR S PŘÍSLUŠNÝM NÁZVEM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283282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5081" y="258879"/>
            <a:ext cx="6053837" cy="95410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POJMENUJ VĚCI NA OBRÁZCÍCH A URČI, </a:t>
            </a:r>
          </a:p>
          <a:p>
            <a:pPr algn="ctr"/>
            <a:r>
              <a:rPr lang="cs-CZ" sz="2800" dirty="0" smtClean="0"/>
              <a:t>KTERÉ PATŘÍ NA JÍDELNÍ STŮL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91459" y="1995713"/>
            <a:ext cx="1361080" cy="1575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9328" y="4089604"/>
            <a:ext cx="1348478" cy="1562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382" t="35049" r="29622" b="21784"/>
          <a:stretch/>
        </p:blipFill>
        <p:spPr bwMode="auto">
          <a:xfrm>
            <a:off x="2141523" y="4136417"/>
            <a:ext cx="1298810" cy="1562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8731" y="1995713"/>
            <a:ext cx="1335875" cy="1537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970508"/>
            <a:ext cx="1348478" cy="1562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95713"/>
            <a:ext cx="1386286" cy="1557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930" t="35525" r="23473" b="26760"/>
          <a:stretch/>
        </p:blipFill>
        <p:spPr bwMode="auto">
          <a:xfrm rot="16200000">
            <a:off x="2000671" y="2141926"/>
            <a:ext cx="1562719" cy="1316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3525" y="4111272"/>
            <a:ext cx="1386286" cy="1600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3006" y="4077001"/>
            <a:ext cx="1373683" cy="157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91459" y="4111272"/>
            <a:ext cx="1361080" cy="1600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90430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7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5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3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3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30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5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7" dur="2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4" b="92453" l="4771" r="95611">
                        <a14:foregroundMark x1="23282" y1="52291" x2="23282" y2="52291"/>
                        <a14:foregroundMark x1="71374" y1="57143" x2="71374" y2="56065"/>
                        <a14:foregroundMark x1="83588" y1="47170" x2="83588" y2="471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5465" y="1412776"/>
            <a:ext cx="6145774" cy="4351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71358" y="3890915"/>
            <a:ext cx="1477801" cy="3213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4318" y="3874891"/>
            <a:ext cx="1477801" cy="3213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6328" y="3890915"/>
            <a:ext cx="1477801" cy="3213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0000">
                        <a14:foregroundMark x1="24896" y1="33712" x2="24896" y2="33712"/>
                        <a14:foregroundMark x1="31120" y1="26515" x2="31120" y2="26515"/>
                        <a14:foregroundMark x1="20332" y1="26894" x2="20332" y2="26894"/>
                        <a14:foregroundMark x1="19917" y1="23864" x2="19917" y2="23864"/>
                        <a14:foregroundMark x1="21162" y1="79167" x2="21162" y2="79167"/>
                        <a14:foregroundMark x1="74274" y1="79924" x2="74274" y2="79924"/>
                        <a14:foregroundMark x1="76349" y1="31439" x2="76349" y2="31439"/>
                        <a14:foregroundMark x1="20332" y1="40530" x2="20332" y2="40530"/>
                        <a14:foregroundMark x1="32365" y1="81061" x2="32365" y2="81061"/>
                        <a14:foregroundMark x1="21992" y1="73485" x2="21992" y2="73485"/>
                        <a14:foregroundMark x1="63071" y1="80303" x2="65560" y2="79924"/>
                        <a14:foregroundMark x1="78008" y1="74242" x2="78008" y2="74242"/>
                        <a14:foregroundMark x1="78008" y1="39015" x2="78008" y2="39015"/>
                        <a14:foregroundMark x1="65560" y1="29545" x2="65560" y2="29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71358" y="1395854"/>
            <a:ext cx="2826587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19736" y="282458"/>
            <a:ext cx="4243213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PROSTŘI SPRÁVNĚ STŮL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179612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7228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347</Words>
  <Application>Microsoft Office PowerPoint</Application>
  <PresentationFormat>Předvádění na obrazovce (4:3)</PresentationFormat>
  <Paragraphs>37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VY_32_INOVACE_5A_12_Stolování</dc:title>
  <dc:creator>Kata-Repa</dc:creator>
  <cp:lastModifiedBy>Dum</cp:lastModifiedBy>
  <cp:revision>35</cp:revision>
  <dcterms:created xsi:type="dcterms:W3CDTF">2011-08-27T15:46:16Z</dcterms:created>
  <dcterms:modified xsi:type="dcterms:W3CDTF">2013-02-02T18:45:53Z</dcterms:modified>
</cp:coreProperties>
</file>