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64" r:id="rId5"/>
    <p:sldId id="265" r:id="rId6"/>
    <p:sldId id="258" r:id="rId7"/>
    <p:sldId id="261" r:id="rId8"/>
    <p:sldId id="266" r:id="rId9"/>
    <p:sldId id="268" r:id="rId10"/>
    <p:sldId id="267"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a:srgbClr val="CC0099"/>
    <a:srgbClr val="00CCFF"/>
    <a:srgbClr val="FF6600"/>
    <a:srgbClr val="FF99CC"/>
    <a:srgbClr val="D60093"/>
    <a:srgbClr val="FF0066"/>
    <a:srgbClr val="99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B273B-902C-402B-8D93-542D9717ADB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cs-CZ"/>
        </a:p>
      </dgm:t>
    </dgm:pt>
    <dgm:pt modelId="{5172E008-2D24-4F70-B84D-7732451C0384}">
      <dgm:prSet phldrT="[Text]" custT="1"/>
      <dgm:spPr>
        <a:solidFill>
          <a:schemeClr val="bg1"/>
        </a:solidFill>
        <a:ln>
          <a:solidFill>
            <a:schemeClr val="tx1"/>
          </a:solidFill>
        </a:ln>
      </dgm:spPr>
      <dgm:t>
        <a:bodyPr/>
        <a:lstStyle/>
        <a:p>
          <a:r>
            <a:rPr lang="cs-CZ" sz="1600" dirty="0" smtClean="0">
              <a:solidFill>
                <a:schemeClr val="tx1"/>
              </a:solidFill>
            </a:rPr>
            <a:t>23. PROSINEC</a:t>
          </a:r>
          <a:endParaRPr lang="cs-CZ" sz="1600" dirty="0">
            <a:solidFill>
              <a:schemeClr val="tx1"/>
            </a:solidFill>
          </a:endParaRPr>
        </a:p>
      </dgm:t>
    </dgm:pt>
    <dgm:pt modelId="{586DE25C-0DBC-49D3-ABE0-46D1604DEA9C}" type="parTrans" cxnId="{B2F658FE-F3ED-4192-A13B-8FB0C6861625}">
      <dgm:prSet/>
      <dgm:spPr/>
      <dgm:t>
        <a:bodyPr/>
        <a:lstStyle/>
        <a:p>
          <a:endParaRPr lang="cs-CZ"/>
        </a:p>
      </dgm:t>
    </dgm:pt>
    <dgm:pt modelId="{C17DAC16-5674-411C-87F3-60B9BEDFF9A8}" type="sibTrans" cxnId="{B2F658FE-F3ED-4192-A13B-8FB0C6861625}">
      <dgm:prSet/>
      <dgm:spPr/>
      <dgm:t>
        <a:bodyPr/>
        <a:lstStyle/>
        <a:p>
          <a:endParaRPr lang="cs-CZ"/>
        </a:p>
      </dgm:t>
    </dgm:pt>
    <dgm:pt modelId="{46E3AE5A-684D-4FDC-85AD-2BD40BB76A67}">
      <dgm:prSet phldrT="[Text]" custT="1"/>
      <dgm:spPr>
        <a:solidFill>
          <a:srgbClr val="C00000"/>
        </a:solidFill>
        <a:ln>
          <a:solidFill>
            <a:schemeClr val="tx1"/>
          </a:solidFill>
        </a:ln>
      </dgm:spPr>
      <dgm:t>
        <a:bodyPr/>
        <a:lstStyle/>
        <a:p>
          <a:r>
            <a:rPr lang="cs-CZ" sz="3600" dirty="0" smtClean="0"/>
            <a:t>24. PROSINEC</a:t>
          </a:r>
          <a:endParaRPr lang="cs-CZ" sz="3600" dirty="0"/>
        </a:p>
      </dgm:t>
    </dgm:pt>
    <dgm:pt modelId="{F7023570-A8C5-456D-A6DE-158C8AA1874C}" type="parTrans" cxnId="{9ED05FDE-74F8-4CCB-8120-827527709291}">
      <dgm:prSet/>
      <dgm:spPr/>
      <dgm:t>
        <a:bodyPr/>
        <a:lstStyle/>
        <a:p>
          <a:endParaRPr lang="cs-CZ"/>
        </a:p>
      </dgm:t>
    </dgm:pt>
    <dgm:pt modelId="{28CF2870-8799-4DCE-A08F-F69C38F936B9}" type="sibTrans" cxnId="{9ED05FDE-74F8-4CCB-8120-827527709291}">
      <dgm:prSet/>
      <dgm:spPr/>
      <dgm:t>
        <a:bodyPr/>
        <a:lstStyle/>
        <a:p>
          <a:endParaRPr lang="cs-CZ"/>
        </a:p>
      </dgm:t>
    </dgm:pt>
    <dgm:pt modelId="{90D6081B-619B-4221-ADFF-05C7DDA663C9}">
      <dgm:prSet phldrT="[Text]" custT="1"/>
      <dgm:spPr>
        <a:solidFill>
          <a:schemeClr val="bg1"/>
        </a:solidFill>
        <a:ln>
          <a:solidFill>
            <a:schemeClr val="tx1"/>
          </a:solidFill>
        </a:ln>
      </dgm:spPr>
      <dgm:t>
        <a:bodyPr/>
        <a:lstStyle/>
        <a:p>
          <a:r>
            <a:rPr lang="cs-CZ" sz="1600" dirty="0" smtClean="0">
              <a:solidFill>
                <a:schemeClr val="tx1"/>
              </a:solidFill>
            </a:rPr>
            <a:t>25. PROSINEC</a:t>
          </a:r>
          <a:endParaRPr lang="cs-CZ" sz="1600" dirty="0">
            <a:solidFill>
              <a:schemeClr val="tx1"/>
            </a:solidFill>
          </a:endParaRPr>
        </a:p>
      </dgm:t>
    </dgm:pt>
    <dgm:pt modelId="{96BE3BE5-6F47-4AC9-96DE-9A730F48DC51}" type="parTrans" cxnId="{2BD11EB6-98AE-41EB-9237-5C8B5604CD1B}">
      <dgm:prSet/>
      <dgm:spPr/>
      <dgm:t>
        <a:bodyPr/>
        <a:lstStyle/>
        <a:p>
          <a:endParaRPr lang="cs-CZ"/>
        </a:p>
      </dgm:t>
    </dgm:pt>
    <dgm:pt modelId="{778B3172-21BE-48C9-9702-1CE18B5FCEB5}" type="sibTrans" cxnId="{2BD11EB6-98AE-41EB-9237-5C8B5604CD1B}">
      <dgm:prSet/>
      <dgm:spPr/>
      <dgm:t>
        <a:bodyPr/>
        <a:lstStyle/>
        <a:p>
          <a:endParaRPr lang="cs-CZ"/>
        </a:p>
      </dgm:t>
    </dgm:pt>
    <dgm:pt modelId="{37F84A12-9D3A-44E8-91B2-10A9783232E9}">
      <dgm:prSet custT="1"/>
      <dgm:spPr>
        <a:solidFill>
          <a:schemeClr val="bg1"/>
        </a:solidFill>
        <a:ln>
          <a:solidFill>
            <a:schemeClr val="tx1"/>
          </a:solidFill>
        </a:ln>
      </dgm:spPr>
      <dgm:t>
        <a:bodyPr/>
        <a:lstStyle/>
        <a:p>
          <a:r>
            <a:rPr lang="cs-CZ" sz="1600" dirty="0" smtClean="0">
              <a:solidFill>
                <a:schemeClr val="tx1"/>
              </a:solidFill>
            </a:rPr>
            <a:t>22. PROSINEC</a:t>
          </a:r>
          <a:endParaRPr lang="cs-CZ" sz="1600" dirty="0">
            <a:solidFill>
              <a:schemeClr val="tx1"/>
            </a:solidFill>
          </a:endParaRPr>
        </a:p>
      </dgm:t>
    </dgm:pt>
    <dgm:pt modelId="{3D7FD6E4-0717-4D52-8B5A-381010B904C4}" type="parTrans" cxnId="{DFAAD878-032C-4C78-B8EA-0842F8BAFBF7}">
      <dgm:prSet/>
      <dgm:spPr/>
      <dgm:t>
        <a:bodyPr/>
        <a:lstStyle/>
        <a:p>
          <a:endParaRPr lang="cs-CZ"/>
        </a:p>
      </dgm:t>
    </dgm:pt>
    <dgm:pt modelId="{193171C9-733B-4296-83DB-DE3D4AB26157}" type="sibTrans" cxnId="{DFAAD878-032C-4C78-B8EA-0842F8BAFBF7}">
      <dgm:prSet/>
      <dgm:spPr/>
      <dgm:t>
        <a:bodyPr/>
        <a:lstStyle/>
        <a:p>
          <a:endParaRPr lang="cs-CZ"/>
        </a:p>
      </dgm:t>
    </dgm:pt>
    <dgm:pt modelId="{E0967B2E-28C6-4852-B877-4780F6DB9FA8}">
      <dgm:prSet custT="1"/>
      <dgm:spPr>
        <a:ln>
          <a:solidFill>
            <a:srgbClr val="C00000"/>
          </a:solidFill>
        </a:ln>
      </dgm:spPr>
      <dgm:t>
        <a:bodyPr/>
        <a:lstStyle/>
        <a:p>
          <a:r>
            <a:rPr lang="cs-CZ" sz="2800" dirty="0" smtClean="0"/>
            <a:t>ŠTĚDRÝ DEN </a:t>
          </a:r>
          <a:endParaRPr lang="cs-CZ" sz="2800" dirty="0"/>
        </a:p>
      </dgm:t>
    </dgm:pt>
    <dgm:pt modelId="{098C9F05-2C26-4E8F-8751-636634BABB9A}" type="parTrans" cxnId="{646EB82B-43CF-4C46-8228-75EA24024A7A}">
      <dgm:prSet/>
      <dgm:spPr/>
      <dgm:t>
        <a:bodyPr/>
        <a:lstStyle/>
        <a:p>
          <a:endParaRPr lang="cs-CZ"/>
        </a:p>
      </dgm:t>
    </dgm:pt>
    <dgm:pt modelId="{942A9D56-EA35-47C5-A476-AC17DEDB67DA}" type="sibTrans" cxnId="{646EB82B-43CF-4C46-8228-75EA24024A7A}">
      <dgm:prSet/>
      <dgm:spPr/>
      <dgm:t>
        <a:bodyPr/>
        <a:lstStyle/>
        <a:p>
          <a:endParaRPr lang="cs-CZ"/>
        </a:p>
      </dgm:t>
    </dgm:pt>
    <dgm:pt modelId="{49329C85-DCC2-459A-ACCE-1DD43D6E5EA4}" type="pres">
      <dgm:prSet presAssocID="{C98B273B-902C-402B-8D93-542D9717ADBC}" presName="linear" presStyleCnt="0">
        <dgm:presLayoutVars>
          <dgm:dir/>
          <dgm:animLvl val="lvl"/>
          <dgm:resizeHandles val="exact"/>
        </dgm:presLayoutVars>
      </dgm:prSet>
      <dgm:spPr/>
      <dgm:t>
        <a:bodyPr/>
        <a:lstStyle/>
        <a:p>
          <a:endParaRPr lang="cs-CZ"/>
        </a:p>
      </dgm:t>
    </dgm:pt>
    <dgm:pt modelId="{3E123AE7-3CEB-4E5D-A377-5DB4F51F96C3}" type="pres">
      <dgm:prSet presAssocID="{37F84A12-9D3A-44E8-91B2-10A9783232E9}" presName="parentLin" presStyleCnt="0"/>
      <dgm:spPr/>
    </dgm:pt>
    <dgm:pt modelId="{8770C756-1BFF-4C44-8402-F12B4C080456}" type="pres">
      <dgm:prSet presAssocID="{37F84A12-9D3A-44E8-91B2-10A9783232E9}" presName="parentLeftMargin" presStyleLbl="node1" presStyleIdx="0" presStyleCnt="4"/>
      <dgm:spPr/>
      <dgm:t>
        <a:bodyPr/>
        <a:lstStyle/>
        <a:p>
          <a:endParaRPr lang="cs-CZ"/>
        </a:p>
      </dgm:t>
    </dgm:pt>
    <dgm:pt modelId="{0B0B5FEF-EA59-4AED-AC16-A194D67050A8}" type="pres">
      <dgm:prSet presAssocID="{37F84A12-9D3A-44E8-91B2-10A9783232E9}" presName="parentText" presStyleLbl="node1" presStyleIdx="0" presStyleCnt="4">
        <dgm:presLayoutVars>
          <dgm:chMax val="0"/>
          <dgm:bulletEnabled val="1"/>
        </dgm:presLayoutVars>
      </dgm:prSet>
      <dgm:spPr/>
      <dgm:t>
        <a:bodyPr/>
        <a:lstStyle/>
        <a:p>
          <a:endParaRPr lang="cs-CZ"/>
        </a:p>
      </dgm:t>
    </dgm:pt>
    <dgm:pt modelId="{CF5ED1F0-B38E-4959-AF3A-55FD6C6E3689}" type="pres">
      <dgm:prSet presAssocID="{37F84A12-9D3A-44E8-91B2-10A9783232E9}" presName="negativeSpace" presStyleCnt="0"/>
      <dgm:spPr/>
    </dgm:pt>
    <dgm:pt modelId="{6425A013-A22D-4201-A599-C3B9F7274442}" type="pres">
      <dgm:prSet presAssocID="{37F84A12-9D3A-44E8-91B2-10A9783232E9}" presName="childText" presStyleLbl="conFgAcc1" presStyleIdx="0" presStyleCnt="4" custLinFactY="-38317" custLinFactNeighborX="-1328" custLinFactNeighborY="-100000">
        <dgm:presLayoutVars>
          <dgm:bulletEnabled val="1"/>
        </dgm:presLayoutVars>
      </dgm:prSet>
      <dgm:spPr>
        <a:ln>
          <a:solidFill>
            <a:schemeClr val="bg1"/>
          </a:solidFill>
        </a:ln>
      </dgm:spPr>
    </dgm:pt>
    <dgm:pt modelId="{F265FEFB-EA8E-43DF-B6F2-9C5A3198C027}" type="pres">
      <dgm:prSet presAssocID="{193171C9-733B-4296-83DB-DE3D4AB26157}" presName="spaceBetweenRectangles" presStyleCnt="0"/>
      <dgm:spPr/>
    </dgm:pt>
    <dgm:pt modelId="{74DF440D-B66C-4ACF-9FBF-F77C44879145}" type="pres">
      <dgm:prSet presAssocID="{5172E008-2D24-4F70-B84D-7732451C0384}" presName="parentLin" presStyleCnt="0"/>
      <dgm:spPr/>
    </dgm:pt>
    <dgm:pt modelId="{DDE29D9A-9F05-4873-BD4B-C9602E4F388C}" type="pres">
      <dgm:prSet presAssocID="{5172E008-2D24-4F70-B84D-7732451C0384}" presName="parentLeftMargin" presStyleLbl="node1" presStyleIdx="0" presStyleCnt="4"/>
      <dgm:spPr/>
      <dgm:t>
        <a:bodyPr/>
        <a:lstStyle/>
        <a:p>
          <a:endParaRPr lang="cs-CZ"/>
        </a:p>
      </dgm:t>
    </dgm:pt>
    <dgm:pt modelId="{B1D53126-8FB8-4C38-90C9-B47CB1899D83}" type="pres">
      <dgm:prSet presAssocID="{5172E008-2D24-4F70-B84D-7732451C0384}" presName="parentText" presStyleLbl="node1" presStyleIdx="1" presStyleCnt="4">
        <dgm:presLayoutVars>
          <dgm:chMax val="0"/>
          <dgm:bulletEnabled val="1"/>
        </dgm:presLayoutVars>
      </dgm:prSet>
      <dgm:spPr/>
      <dgm:t>
        <a:bodyPr/>
        <a:lstStyle/>
        <a:p>
          <a:endParaRPr lang="cs-CZ"/>
        </a:p>
      </dgm:t>
    </dgm:pt>
    <dgm:pt modelId="{86E359E7-55C0-4DF3-BD77-FE959D91BDC7}" type="pres">
      <dgm:prSet presAssocID="{5172E008-2D24-4F70-B84D-7732451C0384}" presName="negativeSpace" presStyleCnt="0"/>
      <dgm:spPr/>
    </dgm:pt>
    <dgm:pt modelId="{ACE7432B-B688-4288-839E-512FE50093B5}" type="pres">
      <dgm:prSet presAssocID="{5172E008-2D24-4F70-B84D-7732451C0384}" presName="childText" presStyleLbl="conFgAcc1" presStyleIdx="1" presStyleCnt="4">
        <dgm:presLayoutVars>
          <dgm:bulletEnabled val="1"/>
        </dgm:presLayoutVars>
      </dgm:prSet>
      <dgm:spPr>
        <a:ln>
          <a:solidFill>
            <a:schemeClr val="bg1"/>
          </a:solidFill>
        </a:ln>
      </dgm:spPr>
    </dgm:pt>
    <dgm:pt modelId="{E1BDB062-468E-401F-A626-0C354B76D285}" type="pres">
      <dgm:prSet presAssocID="{C17DAC16-5674-411C-87F3-60B9BEDFF9A8}" presName="spaceBetweenRectangles" presStyleCnt="0"/>
      <dgm:spPr/>
    </dgm:pt>
    <dgm:pt modelId="{2F5ACA88-C1EB-4EBC-888F-83286389AF83}" type="pres">
      <dgm:prSet presAssocID="{46E3AE5A-684D-4FDC-85AD-2BD40BB76A67}" presName="parentLin" presStyleCnt="0"/>
      <dgm:spPr/>
    </dgm:pt>
    <dgm:pt modelId="{E7982E8C-5C45-45A7-A431-3353FF83C9EB}" type="pres">
      <dgm:prSet presAssocID="{46E3AE5A-684D-4FDC-85AD-2BD40BB76A67}" presName="parentLeftMargin" presStyleLbl="node1" presStyleIdx="1" presStyleCnt="4"/>
      <dgm:spPr/>
      <dgm:t>
        <a:bodyPr/>
        <a:lstStyle/>
        <a:p>
          <a:endParaRPr lang="cs-CZ"/>
        </a:p>
      </dgm:t>
    </dgm:pt>
    <dgm:pt modelId="{5D9BBDEB-4EAE-4824-927E-D594A38C2E3C}" type="pres">
      <dgm:prSet presAssocID="{46E3AE5A-684D-4FDC-85AD-2BD40BB76A67}" presName="parentText" presStyleLbl="node1" presStyleIdx="2" presStyleCnt="4">
        <dgm:presLayoutVars>
          <dgm:chMax val="0"/>
          <dgm:bulletEnabled val="1"/>
        </dgm:presLayoutVars>
      </dgm:prSet>
      <dgm:spPr/>
      <dgm:t>
        <a:bodyPr/>
        <a:lstStyle/>
        <a:p>
          <a:endParaRPr lang="cs-CZ"/>
        </a:p>
      </dgm:t>
    </dgm:pt>
    <dgm:pt modelId="{7A4E76ED-F641-4691-A4B0-72AF1D5E074A}" type="pres">
      <dgm:prSet presAssocID="{46E3AE5A-684D-4FDC-85AD-2BD40BB76A67}" presName="negativeSpace" presStyleCnt="0"/>
      <dgm:spPr/>
    </dgm:pt>
    <dgm:pt modelId="{67147BD7-C474-4E10-BA29-96D4EC131240}" type="pres">
      <dgm:prSet presAssocID="{46E3AE5A-684D-4FDC-85AD-2BD40BB76A67}" presName="childText" presStyleLbl="conFgAcc1" presStyleIdx="2" presStyleCnt="4">
        <dgm:presLayoutVars>
          <dgm:bulletEnabled val="1"/>
        </dgm:presLayoutVars>
      </dgm:prSet>
      <dgm:spPr/>
      <dgm:t>
        <a:bodyPr/>
        <a:lstStyle/>
        <a:p>
          <a:endParaRPr lang="cs-CZ"/>
        </a:p>
      </dgm:t>
    </dgm:pt>
    <dgm:pt modelId="{F1657AFE-20DA-4617-A501-2D9E61F964EC}" type="pres">
      <dgm:prSet presAssocID="{28CF2870-8799-4DCE-A08F-F69C38F936B9}" presName="spaceBetweenRectangles" presStyleCnt="0"/>
      <dgm:spPr/>
    </dgm:pt>
    <dgm:pt modelId="{5C0A2774-3477-452F-A3A4-51B018B3D7A5}" type="pres">
      <dgm:prSet presAssocID="{90D6081B-619B-4221-ADFF-05C7DDA663C9}" presName="parentLin" presStyleCnt="0"/>
      <dgm:spPr/>
    </dgm:pt>
    <dgm:pt modelId="{42AE71D6-DC48-458E-AE62-80804DB3B0B5}" type="pres">
      <dgm:prSet presAssocID="{90D6081B-619B-4221-ADFF-05C7DDA663C9}" presName="parentLeftMargin" presStyleLbl="node1" presStyleIdx="2" presStyleCnt="4"/>
      <dgm:spPr/>
      <dgm:t>
        <a:bodyPr/>
        <a:lstStyle/>
        <a:p>
          <a:endParaRPr lang="cs-CZ"/>
        </a:p>
      </dgm:t>
    </dgm:pt>
    <dgm:pt modelId="{2D160F47-36E3-45E4-94B7-DC0B6A4EF017}" type="pres">
      <dgm:prSet presAssocID="{90D6081B-619B-4221-ADFF-05C7DDA663C9}" presName="parentText" presStyleLbl="node1" presStyleIdx="3" presStyleCnt="4">
        <dgm:presLayoutVars>
          <dgm:chMax val="0"/>
          <dgm:bulletEnabled val="1"/>
        </dgm:presLayoutVars>
      </dgm:prSet>
      <dgm:spPr/>
      <dgm:t>
        <a:bodyPr/>
        <a:lstStyle/>
        <a:p>
          <a:endParaRPr lang="cs-CZ"/>
        </a:p>
      </dgm:t>
    </dgm:pt>
    <dgm:pt modelId="{1A34BD27-038D-4259-B637-707C84A1B7C2}" type="pres">
      <dgm:prSet presAssocID="{90D6081B-619B-4221-ADFF-05C7DDA663C9}" presName="negativeSpace" presStyleCnt="0"/>
      <dgm:spPr/>
    </dgm:pt>
    <dgm:pt modelId="{2476122C-E2D6-4920-A34B-275DDBB7012E}" type="pres">
      <dgm:prSet presAssocID="{90D6081B-619B-4221-ADFF-05C7DDA663C9}" presName="childText" presStyleLbl="conFgAcc1" presStyleIdx="3" presStyleCnt="4">
        <dgm:presLayoutVars>
          <dgm:bulletEnabled val="1"/>
        </dgm:presLayoutVars>
      </dgm:prSet>
      <dgm:spPr>
        <a:solidFill>
          <a:schemeClr val="bg1">
            <a:alpha val="90000"/>
          </a:schemeClr>
        </a:solidFill>
        <a:ln>
          <a:solidFill>
            <a:schemeClr val="bg1"/>
          </a:solidFill>
        </a:ln>
      </dgm:spPr>
    </dgm:pt>
  </dgm:ptLst>
  <dgm:cxnLst>
    <dgm:cxn modelId="{EB3132ED-AFFA-4BE9-B893-12626AF78AC8}" type="presOf" srcId="{46E3AE5A-684D-4FDC-85AD-2BD40BB76A67}" destId="{E7982E8C-5C45-45A7-A431-3353FF83C9EB}" srcOrd="0" destOrd="0" presId="urn:microsoft.com/office/officeart/2005/8/layout/list1"/>
    <dgm:cxn modelId="{DFAAD878-032C-4C78-B8EA-0842F8BAFBF7}" srcId="{C98B273B-902C-402B-8D93-542D9717ADBC}" destId="{37F84A12-9D3A-44E8-91B2-10A9783232E9}" srcOrd="0" destOrd="0" parTransId="{3D7FD6E4-0717-4D52-8B5A-381010B904C4}" sibTransId="{193171C9-733B-4296-83DB-DE3D4AB26157}"/>
    <dgm:cxn modelId="{646EB82B-43CF-4C46-8228-75EA24024A7A}" srcId="{46E3AE5A-684D-4FDC-85AD-2BD40BB76A67}" destId="{E0967B2E-28C6-4852-B877-4780F6DB9FA8}" srcOrd="0" destOrd="0" parTransId="{098C9F05-2C26-4E8F-8751-636634BABB9A}" sibTransId="{942A9D56-EA35-47C5-A476-AC17DEDB67DA}"/>
    <dgm:cxn modelId="{8E4E344C-2477-497F-ACDB-4072F4C9BC19}" type="presOf" srcId="{46E3AE5A-684D-4FDC-85AD-2BD40BB76A67}" destId="{5D9BBDEB-4EAE-4824-927E-D594A38C2E3C}" srcOrd="1" destOrd="0" presId="urn:microsoft.com/office/officeart/2005/8/layout/list1"/>
    <dgm:cxn modelId="{2BD11EB6-98AE-41EB-9237-5C8B5604CD1B}" srcId="{C98B273B-902C-402B-8D93-542D9717ADBC}" destId="{90D6081B-619B-4221-ADFF-05C7DDA663C9}" srcOrd="3" destOrd="0" parTransId="{96BE3BE5-6F47-4AC9-96DE-9A730F48DC51}" sibTransId="{778B3172-21BE-48C9-9702-1CE18B5FCEB5}"/>
    <dgm:cxn modelId="{9F334DA1-A203-4F4D-9D0A-A089BDCD1F41}" type="presOf" srcId="{37F84A12-9D3A-44E8-91B2-10A9783232E9}" destId="{0B0B5FEF-EA59-4AED-AC16-A194D67050A8}" srcOrd="1" destOrd="0" presId="urn:microsoft.com/office/officeart/2005/8/layout/list1"/>
    <dgm:cxn modelId="{7C56BFBF-A3A0-4E08-B98A-784029BBAD0C}" type="presOf" srcId="{5172E008-2D24-4F70-B84D-7732451C0384}" destId="{DDE29D9A-9F05-4873-BD4B-C9602E4F388C}" srcOrd="0" destOrd="0" presId="urn:microsoft.com/office/officeart/2005/8/layout/list1"/>
    <dgm:cxn modelId="{B2F658FE-F3ED-4192-A13B-8FB0C6861625}" srcId="{C98B273B-902C-402B-8D93-542D9717ADBC}" destId="{5172E008-2D24-4F70-B84D-7732451C0384}" srcOrd="1" destOrd="0" parTransId="{586DE25C-0DBC-49D3-ABE0-46D1604DEA9C}" sibTransId="{C17DAC16-5674-411C-87F3-60B9BEDFF9A8}"/>
    <dgm:cxn modelId="{A281A817-3E28-4918-A3EE-88AFFE234876}" type="presOf" srcId="{90D6081B-619B-4221-ADFF-05C7DDA663C9}" destId="{42AE71D6-DC48-458E-AE62-80804DB3B0B5}" srcOrd="0" destOrd="0" presId="urn:microsoft.com/office/officeart/2005/8/layout/list1"/>
    <dgm:cxn modelId="{D35CD203-8958-4A1E-9EFC-CC438C0E854A}" type="presOf" srcId="{C98B273B-902C-402B-8D93-542D9717ADBC}" destId="{49329C85-DCC2-459A-ACCE-1DD43D6E5EA4}" srcOrd="0" destOrd="0" presId="urn:microsoft.com/office/officeart/2005/8/layout/list1"/>
    <dgm:cxn modelId="{567ECA65-F0C9-4A66-890A-84FD23838AEA}" type="presOf" srcId="{E0967B2E-28C6-4852-B877-4780F6DB9FA8}" destId="{67147BD7-C474-4E10-BA29-96D4EC131240}" srcOrd="0" destOrd="0" presId="urn:microsoft.com/office/officeart/2005/8/layout/list1"/>
    <dgm:cxn modelId="{700EE67E-B6CD-46C6-ABCF-4AE3A269DC7F}" type="presOf" srcId="{90D6081B-619B-4221-ADFF-05C7DDA663C9}" destId="{2D160F47-36E3-45E4-94B7-DC0B6A4EF017}" srcOrd="1" destOrd="0" presId="urn:microsoft.com/office/officeart/2005/8/layout/list1"/>
    <dgm:cxn modelId="{9ED05FDE-74F8-4CCB-8120-827527709291}" srcId="{C98B273B-902C-402B-8D93-542D9717ADBC}" destId="{46E3AE5A-684D-4FDC-85AD-2BD40BB76A67}" srcOrd="2" destOrd="0" parTransId="{F7023570-A8C5-456D-A6DE-158C8AA1874C}" sibTransId="{28CF2870-8799-4DCE-A08F-F69C38F936B9}"/>
    <dgm:cxn modelId="{61E3CE94-DDA2-44CA-B222-B018F1CA61E8}" type="presOf" srcId="{37F84A12-9D3A-44E8-91B2-10A9783232E9}" destId="{8770C756-1BFF-4C44-8402-F12B4C080456}" srcOrd="0" destOrd="0" presId="urn:microsoft.com/office/officeart/2005/8/layout/list1"/>
    <dgm:cxn modelId="{0D68DCAA-1D87-4F44-8765-C2966855660B}" type="presOf" srcId="{5172E008-2D24-4F70-B84D-7732451C0384}" destId="{B1D53126-8FB8-4C38-90C9-B47CB1899D83}" srcOrd="1" destOrd="0" presId="urn:microsoft.com/office/officeart/2005/8/layout/list1"/>
    <dgm:cxn modelId="{440EB59E-1015-440C-9FD0-06CF3B57AB5A}" type="presParOf" srcId="{49329C85-DCC2-459A-ACCE-1DD43D6E5EA4}" destId="{3E123AE7-3CEB-4E5D-A377-5DB4F51F96C3}" srcOrd="0" destOrd="0" presId="urn:microsoft.com/office/officeart/2005/8/layout/list1"/>
    <dgm:cxn modelId="{5A6CE1FC-B649-46B6-B386-5A8448677A74}" type="presParOf" srcId="{3E123AE7-3CEB-4E5D-A377-5DB4F51F96C3}" destId="{8770C756-1BFF-4C44-8402-F12B4C080456}" srcOrd="0" destOrd="0" presId="urn:microsoft.com/office/officeart/2005/8/layout/list1"/>
    <dgm:cxn modelId="{64198814-5445-411B-B5E1-B57C5EDCF8F7}" type="presParOf" srcId="{3E123AE7-3CEB-4E5D-A377-5DB4F51F96C3}" destId="{0B0B5FEF-EA59-4AED-AC16-A194D67050A8}" srcOrd="1" destOrd="0" presId="urn:microsoft.com/office/officeart/2005/8/layout/list1"/>
    <dgm:cxn modelId="{D13B9F2B-C12B-45F4-8E64-F8C4D1CD6AC2}" type="presParOf" srcId="{49329C85-DCC2-459A-ACCE-1DD43D6E5EA4}" destId="{CF5ED1F0-B38E-4959-AF3A-55FD6C6E3689}" srcOrd="1" destOrd="0" presId="urn:microsoft.com/office/officeart/2005/8/layout/list1"/>
    <dgm:cxn modelId="{881B26B4-34AB-4747-BDD2-B07930938818}" type="presParOf" srcId="{49329C85-DCC2-459A-ACCE-1DD43D6E5EA4}" destId="{6425A013-A22D-4201-A599-C3B9F7274442}" srcOrd="2" destOrd="0" presId="urn:microsoft.com/office/officeart/2005/8/layout/list1"/>
    <dgm:cxn modelId="{55286241-32D3-475E-850F-23514EC85A11}" type="presParOf" srcId="{49329C85-DCC2-459A-ACCE-1DD43D6E5EA4}" destId="{F265FEFB-EA8E-43DF-B6F2-9C5A3198C027}" srcOrd="3" destOrd="0" presId="urn:microsoft.com/office/officeart/2005/8/layout/list1"/>
    <dgm:cxn modelId="{2B59D363-BC54-47F8-A354-FF87CCEB09A2}" type="presParOf" srcId="{49329C85-DCC2-459A-ACCE-1DD43D6E5EA4}" destId="{74DF440D-B66C-4ACF-9FBF-F77C44879145}" srcOrd="4" destOrd="0" presId="urn:microsoft.com/office/officeart/2005/8/layout/list1"/>
    <dgm:cxn modelId="{1F0C86E5-5F38-4715-829E-8AFB8098202C}" type="presParOf" srcId="{74DF440D-B66C-4ACF-9FBF-F77C44879145}" destId="{DDE29D9A-9F05-4873-BD4B-C9602E4F388C}" srcOrd="0" destOrd="0" presId="urn:microsoft.com/office/officeart/2005/8/layout/list1"/>
    <dgm:cxn modelId="{D18810BD-B7F6-440B-A691-18137AE61DB8}" type="presParOf" srcId="{74DF440D-B66C-4ACF-9FBF-F77C44879145}" destId="{B1D53126-8FB8-4C38-90C9-B47CB1899D83}" srcOrd="1" destOrd="0" presId="urn:microsoft.com/office/officeart/2005/8/layout/list1"/>
    <dgm:cxn modelId="{E0F22039-BD8A-48C7-9179-975D8AA9056A}" type="presParOf" srcId="{49329C85-DCC2-459A-ACCE-1DD43D6E5EA4}" destId="{86E359E7-55C0-4DF3-BD77-FE959D91BDC7}" srcOrd="5" destOrd="0" presId="urn:microsoft.com/office/officeart/2005/8/layout/list1"/>
    <dgm:cxn modelId="{AC3A8E5E-B2DA-4A36-A58A-03E96C4E3F6F}" type="presParOf" srcId="{49329C85-DCC2-459A-ACCE-1DD43D6E5EA4}" destId="{ACE7432B-B688-4288-839E-512FE50093B5}" srcOrd="6" destOrd="0" presId="urn:microsoft.com/office/officeart/2005/8/layout/list1"/>
    <dgm:cxn modelId="{6EEE4A38-2306-414E-A9B7-826855BA5254}" type="presParOf" srcId="{49329C85-DCC2-459A-ACCE-1DD43D6E5EA4}" destId="{E1BDB062-468E-401F-A626-0C354B76D285}" srcOrd="7" destOrd="0" presId="urn:microsoft.com/office/officeart/2005/8/layout/list1"/>
    <dgm:cxn modelId="{A2E64765-7858-4655-B176-3ABB892D33DE}" type="presParOf" srcId="{49329C85-DCC2-459A-ACCE-1DD43D6E5EA4}" destId="{2F5ACA88-C1EB-4EBC-888F-83286389AF83}" srcOrd="8" destOrd="0" presId="urn:microsoft.com/office/officeart/2005/8/layout/list1"/>
    <dgm:cxn modelId="{54127E42-D30B-4444-8581-6C9851F6E402}" type="presParOf" srcId="{2F5ACA88-C1EB-4EBC-888F-83286389AF83}" destId="{E7982E8C-5C45-45A7-A431-3353FF83C9EB}" srcOrd="0" destOrd="0" presId="urn:microsoft.com/office/officeart/2005/8/layout/list1"/>
    <dgm:cxn modelId="{D42C7315-7F1C-4005-A7C4-71B778DB15FE}" type="presParOf" srcId="{2F5ACA88-C1EB-4EBC-888F-83286389AF83}" destId="{5D9BBDEB-4EAE-4824-927E-D594A38C2E3C}" srcOrd="1" destOrd="0" presId="urn:microsoft.com/office/officeart/2005/8/layout/list1"/>
    <dgm:cxn modelId="{A0E8259C-A0DD-430C-8205-DB4840B3A79E}" type="presParOf" srcId="{49329C85-DCC2-459A-ACCE-1DD43D6E5EA4}" destId="{7A4E76ED-F641-4691-A4B0-72AF1D5E074A}" srcOrd="9" destOrd="0" presId="urn:microsoft.com/office/officeart/2005/8/layout/list1"/>
    <dgm:cxn modelId="{9EB02C88-D9CD-4E8C-A163-8FB7AF31F9A8}" type="presParOf" srcId="{49329C85-DCC2-459A-ACCE-1DD43D6E5EA4}" destId="{67147BD7-C474-4E10-BA29-96D4EC131240}" srcOrd="10" destOrd="0" presId="urn:microsoft.com/office/officeart/2005/8/layout/list1"/>
    <dgm:cxn modelId="{260916C6-D09A-424A-9FC0-DDD9680DF2BA}" type="presParOf" srcId="{49329C85-DCC2-459A-ACCE-1DD43D6E5EA4}" destId="{F1657AFE-20DA-4617-A501-2D9E61F964EC}" srcOrd="11" destOrd="0" presId="urn:microsoft.com/office/officeart/2005/8/layout/list1"/>
    <dgm:cxn modelId="{F8116843-167E-46EF-8E89-388C3121F5B9}" type="presParOf" srcId="{49329C85-DCC2-459A-ACCE-1DD43D6E5EA4}" destId="{5C0A2774-3477-452F-A3A4-51B018B3D7A5}" srcOrd="12" destOrd="0" presId="urn:microsoft.com/office/officeart/2005/8/layout/list1"/>
    <dgm:cxn modelId="{CF92C4C3-ECA5-4767-9A3B-D7AFA9B72BAA}" type="presParOf" srcId="{5C0A2774-3477-452F-A3A4-51B018B3D7A5}" destId="{42AE71D6-DC48-458E-AE62-80804DB3B0B5}" srcOrd="0" destOrd="0" presId="urn:microsoft.com/office/officeart/2005/8/layout/list1"/>
    <dgm:cxn modelId="{B2E20B87-A8B8-489C-8417-E20972C32A55}" type="presParOf" srcId="{5C0A2774-3477-452F-A3A4-51B018B3D7A5}" destId="{2D160F47-36E3-45E4-94B7-DC0B6A4EF017}" srcOrd="1" destOrd="0" presId="urn:microsoft.com/office/officeart/2005/8/layout/list1"/>
    <dgm:cxn modelId="{DFC10135-E389-411C-9422-FFB7C7D8CA9C}" type="presParOf" srcId="{49329C85-DCC2-459A-ACCE-1DD43D6E5EA4}" destId="{1A34BD27-038D-4259-B637-707C84A1B7C2}" srcOrd="13" destOrd="0" presId="urn:microsoft.com/office/officeart/2005/8/layout/list1"/>
    <dgm:cxn modelId="{58C5C2B0-0878-4DC6-B1BD-A22C56C5FD53}" type="presParOf" srcId="{49329C85-DCC2-459A-ACCE-1DD43D6E5EA4}" destId="{2476122C-E2D6-4920-A34B-275DDBB7012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5A013-A22D-4201-A599-C3B9F7274442}">
      <dsp:nvSpPr>
        <dsp:cNvPr id="0" name=""/>
        <dsp:cNvSpPr/>
      </dsp:nvSpPr>
      <dsp:spPr>
        <a:xfrm>
          <a:off x="0" y="64959"/>
          <a:ext cx="4477046" cy="428400"/>
        </a:xfrm>
        <a:prstGeom prst="rect">
          <a:avLst/>
        </a:prstGeom>
        <a:solidFill>
          <a:schemeClr val="lt1">
            <a:alpha val="90000"/>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0B0B5FEF-EA59-4AED-AC16-A194D67050A8}">
      <dsp:nvSpPr>
        <dsp:cNvPr id="0" name=""/>
        <dsp:cNvSpPr/>
      </dsp:nvSpPr>
      <dsp:spPr>
        <a:xfrm>
          <a:off x="223852" y="69989"/>
          <a:ext cx="3133932" cy="501840"/>
        </a:xfrm>
        <a:prstGeom prst="roundRect">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455" tIns="0" rIns="118455" bIns="0" numCol="1" spcCol="1270" anchor="ctr" anchorCtr="0">
          <a:noAutofit/>
        </a:bodyPr>
        <a:lstStyle/>
        <a:p>
          <a:pPr lvl="0" algn="l" defTabSz="711200">
            <a:lnSpc>
              <a:spcPct val="90000"/>
            </a:lnSpc>
            <a:spcBef>
              <a:spcPct val="0"/>
            </a:spcBef>
            <a:spcAft>
              <a:spcPct val="35000"/>
            </a:spcAft>
          </a:pPr>
          <a:r>
            <a:rPr lang="cs-CZ" sz="1600" kern="1200" dirty="0" smtClean="0">
              <a:solidFill>
                <a:schemeClr val="tx1"/>
              </a:solidFill>
            </a:rPr>
            <a:t>22. PROSINEC</a:t>
          </a:r>
          <a:endParaRPr lang="cs-CZ" sz="1600" kern="1200" dirty="0">
            <a:solidFill>
              <a:schemeClr val="tx1"/>
            </a:solidFill>
          </a:endParaRPr>
        </a:p>
      </dsp:txBody>
      <dsp:txXfrm>
        <a:off x="248350" y="94487"/>
        <a:ext cx="3084936" cy="452844"/>
      </dsp:txXfrm>
    </dsp:sp>
    <dsp:sp modelId="{ACE7432B-B688-4288-839E-512FE50093B5}">
      <dsp:nvSpPr>
        <dsp:cNvPr id="0" name=""/>
        <dsp:cNvSpPr/>
      </dsp:nvSpPr>
      <dsp:spPr>
        <a:xfrm>
          <a:off x="0" y="1092029"/>
          <a:ext cx="4477046" cy="428400"/>
        </a:xfrm>
        <a:prstGeom prst="rect">
          <a:avLst/>
        </a:prstGeom>
        <a:solidFill>
          <a:schemeClr val="lt1">
            <a:alpha val="90000"/>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B1D53126-8FB8-4C38-90C9-B47CB1899D83}">
      <dsp:nvSpPr>
        <dsp:cNvPr id="0" name=""/>
        <dsp:cNvSpPr/>
      </dsp:nvSpPr>
      <dsp:spPr>
        <a:xfrm>
          <a:off x="223852" y="841109"/>
          <a:ext cx="3133932" cy="501840"/>
        </a:xfrm>
        <a:prstGeom prst="roundRect">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455" tIns="0" rIns="118455" bIns="0" numCol="1" spcCol="1270" anchor="ctr" anchorCtr="0">
          <a:noAutofit/>
        </a:bodyPr>
        <a:lstStyle/>
        <a:p>
          <a:pPr lvl="0" algn="l" defTabSz="711200">
            <a:lnSpc>
              <a:spcPct val="90000"/>
            </a:lnSpc>
            <a:spcBef>
              <a:spcPct val="0"/>
            </a:spcBef>
            <a:spcAft>
              <a:spcPct val="35000"/>
            </a:spcAft>
          </a:pPr>
          <a:r>
            <a:rPr lang="cs-CZ" sz="1600" kern="1200" dirty="0" smtClean="0">
              <a:solidFill>
                <a:schemeClr val="tx1"/>
              </a:solidFill>
            </a:rPr>
            <a:t>23. PROSINEC</a:t>
          </a:r>
          <a:endParaRPr lang="cs-CZ" sz="1600" kern="1200" dirty="0">
            <a:solidFill>
              <a:schemeClr val="tx1"/>
            </a:solidFill>
          </a:endParaRPr>
        </a:p>
      </dsp:txBody>
      <dsp:txXfrm>
        <a:off x="248350" y="865607"/>
        <a:ext cx="3084936" cy="452844"/>
      </dsp:txXfrm>
    </dsp:sp>
    <dsp:sp modelId="{67147BD7-C474-4E10-BA29-96D4EC131240}">
      <dsp:nvSpPr>
        <dsp:cNvPr id="0" name=""/>
        <dsp:cNvSpPr/>
      </dsp:nvSpPr>
      <dsp:spPr>
        <a:xfrm>
          <a:off x="0" y="1863150"/>
          <a:ext cx="4477046" cy="963900"/>
        </a:xfrm>
        <a:prstGeom prst="rect">
          <a:avLst/>
        </a:prstGeom>
        <a:solidFill>
          <a:schemeClr val="lt1">
            <a:alpha val="90000"/>
            <a:hueOff val="0"/>
            <a:satOff val="0"/>
            <a:lumOff val="0"/>
            <a:alphaOff val="0"/>
          </a:schemeClr>
        </a:solidFill>
        <a:ln w="25400" cap="flat" cmpd="sng" algn="ctr">
          <a:solidFill>
            <a:srgbClr val="C00000"/>
          </a:solidFill>
          <a:prstDash val="solid"/>
        </a:ln>
        <a:effectLst/>
      </dsp:spPr>
      <dsp:style>
        <a:lnRef idx="2">
          <a:scrgbClr r="0" g="0" b="0"/>
        </a:lnRef>
        <a:fillRef idx="1">
          <a:scrgbClr r="0" g="0" b="0"/>
        </a:fillRef>
        <a:effectRef idx="0">
          <a:scrgbClr r="0" g="0" b="0"/>
        </a:effectRef>
        <a:fontRef idx="minor"/>
      </dsp:style>
      <dsp:txBody>
        <a:bodyPr spcFirstLastPara="0" vert="horz" wrap="square" lIns="347469" tIns="354076" rIns="347469" bIns="199136" numCol="1" spcCol="1270" anchor="t" anchorCtr="0">
          <a:noAutofit/>
        </a:bodyPr>
        <a:lstStyle/>
        <a:p>
          <a:pPr marL="285750" lvl="1" indent="-285750" algn="l" defTabSz="1244600">
            <a:lnSpc>
              <a:spcPct val="90000"/>
            </a:lnSpc>
            <a:spcBef>
              <a:spcPct val="0"/>
            </a:spcBef>
            <a:spcAft>
              <a:spcPct val="15000"/>
            </a:spcAft>
            <a:buChar char="••"/>
          </a:pPr>
          <a:r>
            <a:rPr lang="cs-CZ" sz="2800" kern="1200" dirty="0" smtClean="0"/>
            <a:t>ŠTĚDRÝ DEN </a:t>
          </a:r>
          <a:endParaRPr lang="cs-CZ" sz="2800" kern="1200" dirty="0"/>
        </a:p>
      </dsp:txBody>
      <dsp:txXfrm>
        <a:off x="0" y="1863150"/>
        <a:ext cx="4477046" cy="963900"/>
      </dsp:txXfrm>
    </dsp:sp>
    <dsp:sp modelId="{5D9BBDEB-4EAE-4824-927E-D594A38C2E3C}">
      <dsp:nvSpPr>
        <dsp:cNvPr id="0" name=""/>
        <dsp:cNvSpPr/>
      </dsp:nvSpPr>
      <dsp:spPr>
        <a:xfrm>
          <a:off x="223852" y="1612229"/>
          <a:ext cx="3133932" cy="501840"/>
        </a:xfrm>
        <a:prstGeom prst="roundRect">
          <a:avLst/>
        </a:prstGeom>
        <a:solidFill>
          <a:srgbClr val="C00000"/>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455" tIns="0" rIns="118455" bIns="0" numCol="1" spcCol="1270" anchor="ctr" anchorCtr="0">
          <a:noAutofit/>
        </a:bodyPr>
        <a:lstStyle/>
        <a:p>
          <a:pPr lvl="0" algn="l" defTabSz="1600200">
            <a:lnSpc>
              <a:spcPct val="90000"/>
            </a:lnSpc>
            <a:spcBef>
              <a:spcPct val="0"/>
            </a:spcBef>
            <a:spcAft>
              <a:spcPct val="35000"/>
            </a:spcAft>
          </a:pPr>
          <a:r>
            <a:rPr lang="cs-CZ" sz="3600" kern="1200" dirty="0" smtClean="0"/>
            <a:t>24. PROSINEC</a:t>
          </a:r>
          <a:endParaRPr lang="cs-CZ" sz="3600" kern="1200" dirty="0"/>
        </a:p>
      </dsp:txBody>
      <dsp:txXfrm>
        <a:off x="248350" y="1636727"/>
        <a:ext cx="3084936" cy="452844"/>
      </dsp:txXfrm>
    </dsp:sp>
    <dsp:sp modelId="{2476122C-E2D6-4920-A34B-275DDBB7012E}">
      <dsp:nvSpPr>
        <dsp:cNvPr id="0" name=""/>
        <dsp:cNvSpPr/>
      </dsp:nvSpPr>
      <dsp:spPr>
        <a:xfrm>
          <a:off x="0" y="3169770"/>
          <a:ext cx="4477046" cy="428400"/>
        </a:xfrm>
        <a:prstGeom prst="rect">
          <a:avLst/>
        </a:prstGeom>
        <a:solidFill>
          <a:schemeClr val="bg1">
            <a:alpha val="9000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dsp:style>
    </dsp:sp>
    <dsp:sp modelId="{2D160F47-36E3-45E4-94B7-DC0B6A4EF017}">
      <dsp:nvSpPr>
        <dsp:cNvPr id="0" name=""/>
        <dsp:cNvSpPr/>
      </dsp:nvSpPr>
      <dsp:spPr>
        <a:xfrm>
          <a:off x="223852" y="2918850"/>
          <a:ext cx="3133932" cy="501840"/>
        </a:xfrm>
        <a:prstGeom prst="roundRect">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455" tIns="0" rIns="118455" bIns="0" numCol="1" spcCol="1270" anchor="ctr" anchorCtr="0">
          <a:noAutofit/>
        </a:bodyPr>
        <a:lstStyle/>
        <a:p>
          <a:pPr lvl="0" algn="l" defTabSz="711200">
            <a:lnSpc>
              <a:spcPct val="90000"/>
            </a:lnSpc>
            <a:spcBef>
              <a:spcPct val="0"/>
            </a:spcBef>
            <a:spcAft>
              <a:spcPct val="35000"/>
            </a:spcAft>
          </a:pPr>
          <a:r>
            <a:rPr lang="cs-CZ" sz="1600" kern="1200" dirty="0" smtClean="0">
              <a:solidFill>
                <a:schemeClr val="tx1"/>
              </a:solidFill>
            </a:rPr>
            <a:t>25. PROSINEC</a:t>
          </a:r>
          <a:endParaRPr lang="cs-CZ" sz="1600" kern="1200" dirty="0">
            <a:solidFill>
              <a:schemeClr val="tx1"/>
            </a:solidFill>
          </a:endParaRPr>
        </a:p>
      </dsp:txBody>
      <dsp:txXfrm>
        <a:off x="248350" y="2943348"/>
        <a:ext cx="3084936"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1335722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2833355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941380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F7998B2-B121-4016-B1C3-A8EB1D482CB8}"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4281152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F7998B2-B121-4016-B1C3-A8EB1D482CB8}" type="datetimeFigureOut">
              <a:rPr lang="cs-CZ" smtClean="0"/>
              <a:t>24.1.2013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2305036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F7998B2-B121-4016-B1C3-A8EB1D482CB8}" type="datetimeFigureOut">
              <a:rPr lang="cs-CZ" smtClean="0"/>
              <a:t>24.1.2013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976141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F7998B2-B121-4016-B1C3-A8EB1D482CB8}" type="datetimeFigureOut">
              <a:rPr lang="cs-CZ" smtClean="0"/>
              <a:t>24.1.2013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1184355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F7998B2-B121-4016-B1C3-A8EB1D482CB8}"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3217449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F7998B2-B121-4016-B1C3-A8EB1D482CB8}" type="datetimeFigureOut">
              <a:rPr lang="cs-CZ" smtClean="0"/>
              <a:t>24.1.2013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869087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3198772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8400E-5B40-4855-B47D-1C271FB4AFB4}" type="slidenum">
              <a:rPr lang="cs-CZ" smtClean="0"/>
              <a:t>‹#›</a:t>
            </a:fld>
            <a:endParaRPr lang="cs-CZ"/>
          </a:p>
        </p:txBody>
      </p:sp>
    </p:spTree>
    <p:extLst>
      <p:ext uri="{BB962C8B-B14F-4D97-AF65-F5344CB8AC3E}">
        <p14:creationId xmlns:p14="http://schemas.microsoft.com/office/powerpoint/2010/main" val="375335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7998B2-B121-4016-B1C3-A8EB1D482CB8}" type="datetimeFigureOut">
              <a:rPr lang="cs-CZ" smtClean="0"/>
              <a:t>24.1.2013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68400E-5B40-4855-B47D-1C271FB4AFB4}" type="slidenum">
              <a:rPr lang="cs-CZ" smtClean="0"/>
              <a:t>‹#›</a:t>
            </a:fld>
            <a:endParaRPr lang="cs-CZ"/>
          </a:p>
        </p:txBody>
      </p:sp>
    </p:spTree>
    <p:extLst>
      <p:ext uri="{BB962C8B-B14F-4D97-AF65-F5344CB8AC3E}">
        <p14:creationId xmlns:p14="http://schemas.microsoft.com/office/powerpoint/2010/main" val="2013190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Se9XeM1xo4A"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3.wdp"/><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Vánoce</a:t>
            </a:r>
            <a:br>
              <a:rPr lang="cs-CZ" sz="4000" dirty="0" smtClean="0">
                <a:solidFill>
                  <a:prstClr val="black"/>
                </a:solidFill>
              </a:rPr>
            </a:br>
            <a:r>
              <a:rPr lang="cs-CZ" sz="4000" dirty="0" smtClean="0">
                <a:solidFill>
                  <a:prstClr val="black"/>
                </a:solidFill>
              </a:rPr>
              <a:t>VY_32_INOVACE_5A_15</a:t>
            </a:r>
          </a:p>
          <a:p>
            <a:r>
              <a:rPr lang="cs-CZ" sz="2800" dirty="0">
                <a:solidFill>
                  <a:prstClr val="black"/>
                </a:solidFill>
              </a:rPr>
              <a:t>Číslo projektu</a:t>
            </a:r>
            <a:r>
              <a:rPr lang="cs-CZ" sz="2800">
                <a:solidFill>
                  <a:prstClr val="black"/>
                </a:solidFill>
              </a:rPr>
              <a:t>: </a:t>
            </a:r>
            <a:r>
              <a:rPr lang="cs-CZ" sz="2800"/>
              <a:t>CZ.1.07/1.4.00/21.1101</a:t>
            </a:r>
            <a:endParaRPr lang="cs-CZ" dirty="0">
              <a:solidFill>
                <a:prstClr val="black"/>
              </a:solidFill>
            </a:endParaRPr>
          </a:p>
        </p:txBody>
      </p:sp>
      <p:sp>
        <p:nvSpPr>
          <p:cNvPr id="5"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1</a:t>
            </a:r>
          </a:p>
          <a:p>
            <a:pPr>
              <a:lnSpc>
                <a:spcPct val="120000"/>
              </a:lnSpc>
            </a:pPr>
            <a:r>
              <a:rPr lang="cs-CZ" sz="2900" dirty="0" smtClean="0">
                <a:solidFill>
                  <a:prstClr val="black">
                    <a:tint val="75000"/>
                  </a:prstClr>
                </a:solidFill>
              </a:rPr>
              <a:t>Člověk a jeho svět</a:t>
            </a:r>
            <a:endParaRPr lang="cs-CZ" sz="2900" dirty="0">
              <a:solidFill>
                <a:prstClr val="black">
                  <a:tint val="75000"/>
                </a:prstClr>
              </a:solidFill>
            </a:endParaRP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22122184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1093917690"/>
              </p:ext>
            </p:extLst>
          </p:nvPr>
        </p:nvGraphicFramePr>
        <p:xfrm>
          <a:off x="251520" y="620688"/>
          <a:ext cx="8641103" cy="5790376"/>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algn="just"/>
                      <a:r>
                        <a:rPr lang="cs-CZ" sz="1300" dirty="0" smtClean="0"/>
                        <a:t>Tento digitální učební materiál je věnován tématu</a:t>
                      </a:r>
                      <a:r>
                        <a:rPr lang="cs-CZ" sz="1300" baseline="0" dirty="0" smtClean="0"/>
                        <a:t> Vánoce. Při spuštění prezentace se žáci na prvním snímku dozvědí, že Vánoce slavíme v zimě, na druhém snímku pak, že hlavním dnem Vánoc je Štědrý den, který každoročně připadá na 24. prosince. Třetí snímek obsahuje vybrané činnosti, kterým se věnujeme na Štědrý den.  Na čtvrtém snímku čeká žáky zábavná aktivita – kouzelné zdobení vánočního  stromku. Úkolem žáků je postupně klikat na ozdoby očíslované od 1 do 9. Ozdoby se po provedení aktivační události (klikání) samostatně přesunou na vyobrazený strom. U této aktivity by se měli žáci prostřídat,  a proto je možné ji několikrát opakovat. Další snímek obsahuje hypertextový odkaz na jednu z nejznámějších vánočních koled – Narodil se Kristus Pán. Žáci si koledu poslechnou a zapamatují si její název. Na předposledním snímku je úkolem žáků pojmenovat vyobrazené objekty. Své odpovědi si mohou zkontrolovat kliknutím na každý z nich. Po provedení této aktivační události se u každého objektu objeví příslušný název. Poslední snímek vyzývá žáky k tomu, aby určili správné datum Štědrého dne.  Opět si zde mohou žáci ověřit své tipy klikáním na žluté hvězdy. Ty s nesprávným datem zmizí a správná varianta se zvýrazní. </a:t>
                      </a:r>
                      <a:endParaRPr lang="cs-CZ" sz="1300" dirty="0"/>
                    </a:p>
                  </a:txBody>
                  <a:tcPr marL="82296" marR="82296" marT="41148" marB="41148"/>
                </a:tc>
              </a:tr>
              <a:tr h="528400">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Listopad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30837">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Hypertextový odkaz umožňuje pracovat se zvukovým záznamem přímo na internetu.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3.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22388112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2132856"/>
            <a:ext cx="3600400" cy="36004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1915021" y="611029"/>
            <a:ext cx="5169941" cy="646331"/>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pPr algn="ctr"/>
            <a:r>
              <a:rPr lang="cs-CZ" sz="3600" dirty="0" smtClean="0"/>
              <a:t>VÁNOCE SLAVÍME V ZIMĚ. </a:t>
            </a:r>
            <a:endParaRPr lang="cs-CZ" sz="3600" dirty="0"/>
          </a:p>
        </p:txBody>
      </p:sp>
    </p:spTree>
    <p:extLst>
      <p:ext uri="{BB962C8B-B14F-4D97-AF65-F5344CB8AC3E}">
        <p14:creationId xmlns:p14="http://schemas.microsoft.com/office/powerpoint/2010/main" val="25787681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838699" y="404617"/>
            <a:ext cx="7344815"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cs-CZ" sz="3200" dirty="0" smtClean="0"/>
              <a:t>HLAVNÍM DNEM VÁNOC JE </a:t>
            </a:r>
            <a:r>
              <a:rPr lang="cs-CZ" sz="3200" b="1" dirty="0" smtClean="0"/>
              <a:t>ŠTĚDRÝ DEN</a:t>
            </a:r>
            <a:r>
              <a:rPr lang="cs-CZ" sz="3200" dirty="0" smtClean="0"/>
              <a:t>.</a:t>
            </a:r>
            <a:endParaRPr lang="cs-CZ" sz="3200" dirty="0"/>
          </a:p>
        </p:txBody>
      </p:sp>
      <p:graphicFrame>
        <p:nvGraphicFramePr>
          <p:cNvPr id="5" name="Diagram 4"/>
          <p:cNvGraphicFramePr/>
          <p:nvPr>
            <p:extLst>
              <p:ext uri="{D42A27DB-BD31-4B8C-83A1-F6EECF244321}">
                <p14:modId xmlns:p14="http://schemas.microsoft.com/office/powerpoint/2010/main" val="2969239341"/>
              </p:ext>
            </p:extLst>
          </p:nvPr>
        </p:nvGraphicFramePr>
        <p:xfrm>
          <a:off x="4511106" y="2684623"/>
          <a:ext cx="4477046" cy="3668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ovéPole 5"/>
          <p:cNvSpPr txBox="1"/>
          <p:nvPr/>
        </p:nvSpPr>
        <p:spPr>
          <a:xfrm>
            <a:off x="539552" y="1992126"/>
            <a:ext cx="3338414" cy="1384995"/>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pPr algn="ctr"/>
            <a:r>
              <a:rPr lang="cs-CZ" sz="2800" dirty="0" smtClean="0"/>
              <a:t>ŠTĚDRÝ DEN PŘIPADÁ</a:t>
            </a:r>
          </a:p>
          <a:p>
            <a:pPr algn="ctr"/>
            <a:r>
              <a:rPr lang="cs-CZ" sz="2800" dirty="0" smtClean="0"/>
              <a:t>KAŽDÝ ROK NA</a:t>
            </a:r>
          </a:p>
          <a:p>
            <a:pPr algn="ctr"/>
            <a:r>
              <a:rPr lang="cs-CZ" sz="2800" dirty="0" smtClean="0"/>
              <a:t>24. PROSINCE</a:t>
            </a:r>
            <a:endParaRPr lang="cs-CZ" sz="2800" dirty="0"/>
          </a:p>
        </p:txBody>
      </p:sp>
    </p:spTree>
    <p:extLst>
      <p:ext uri="{BB962C8B-B14F-4D97-AF65-F5344CB8AC3E}">
        <p14:creationId xmlns:p14="http://schemas.microsoft.com/office/powerpoint/2010/main" val="233869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979712" y="404664"/>
            <a:ext cx="5221686"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3200" dirty="0" smtClean="0"/>
              <a:t>CO DĚLÁME NA ŠTĚDRÝ DEN? </a:t>
            </a:r>
            <a:endParaRPr lang="cs-CZ" sz="3200" dirty="0"/>
          </a:p>
        </p:txBody>
      </p:sp>
      <p:grpSp>
        <p:nvGrpSpPr>
          <p:cNvPr id="4" name="Skupina 3"/>
          <p:cNvGrpSpPr/>
          <p:nvPr/>
        </p:nvGrpSpPr>
        <p:grpSpPr>
          <a:xfrm>
            <a:off x="608578" y="1556793"/>
            <a:ext cx="2276842" cy="2755131"/>
            <a:chOff x="608578" y="1556793"/>
            <a:chExt cx="2276842" cy="2755131"/>
          </a:xfrm>
        </p:grpSpPr>
        <p:pic>
          <p:nvPicPr>
            <p:cNvPr id="5122"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896" b="92188" l="1042" r="100000"/>
                      </a14:imgEffect>
                    </a14:imgLayer>
                  </a14:imgProps>
                </a:ext>
                <a:ext uri="{28A0092B-C50C-407E-A947-70E740481C1C}">
                  <a14:useLocalDpi xmlns:a14="http://schemas.microsoft.com/office/drawing/2010/main" val="0"/>
                </a:ext>
              </a:extLst>
            </a:blip>
            <a:srcRect/>
            <a:stretch>
              <a:fillRect/>
            </a:stretch>
          </p:blipFill>
          <p:spPr bwMode="auto">
            <a:xfrm>
              <a:off x="683568" y="1556793"/>
              <a:ext cx="2088232"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608578" y="3665593"/>
              <a:ext cx="2276842" cy="646331"/>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pPr algn="ctr"/>
              <a:r>
                <a:rPr lang="cs-CZ" dirty="0" smtClean="0"/>
                <a:t>ZDOBÍME</a:t>
              </a:r>
            </a:p>
            <a:p>
              <a:pPr algn="ctr"/>
              <a:r>
                <a:rPr lang="cs-CZ" dirty="0" smtClean="0"/>
                <a:t>VÁNOČNÍ STROMEČEK</a:t>
              </a:r>
              <a:endParaRPr lang="cs-CZ" dirty="0"/>
            </a:p>
          </p:txBody>
        </p:sp>
      </p:grpSp>
      <p:grpSp>
        <p:nvGrpSpPr>
          <p:cNvPr id="6" name="Skupina 5"/>
          <p:cNvGrpSpPr/>
          <p:nvPr/>
        </p:nvGrpSpPr>
        <p:grpSpPr>
          <a:xfrm>
            <a:off x="5763915" y="3804854"/>
            <a:ext cx="2448272" cy="2594294"/>
            <a:chOff x="5148064" y="1863652"/>
            <a:chExt cx="2448272" cy="2594294"/>
          </a:xfrm>
        </p:grpSpPr>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863652"/>
              <a:ext cx="2448272"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5570827" y="3811615"/>
              <a:ext cx="1602746" cy="646331"/>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pPr algn="ctr"/>
              <a:r>
                <a:rPr lang="cs-CZ" dirty="0" smtClean="0"/>
                <a:t>ROZBALUJEME </a:t>
              </a:r>
            </a:p>
            <a:p>
              <a:pPr algn="ctr"/>
              <a:r>
                <a:rPr lang="cs-CZ" dirty="0" smtClean="0"/>
                <a:t>DÁRKY</a:t>
              </a:r>
              <a:endParaRPr lang="cs-CZ" dirty="0"/>
            </a:p>
          </p:txBody>
        </p:sp>
      </p:grpSp>
      <p:sp>
        <p:nvSpPr>
          <p:cNvPr id="7" name="TextovéPole 6"/>
          <p:cNvSpPr txBox="1"/>
          <p:nvPr/>
        </p:nvSpPr>
        <p:spPr>
          <a:xfrm>
            <a:off x="3616217" y="1772816"/>
            <a:ext cx="1948675" cy="646331"/>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pPr algn="ctr"/>
            <a:r>
              <a:rPr lang="cs-CZ" dirty="0" smtClean="0"/>
              <a:t>SCHÁZÍME SE </a:t>
            </a:r>
          </a:p>
          <a:p>
            <a:pPr algn="ctr"/>
            <a:r>
              <a:rPr lang="cs-CZ" dirty="0" smtClean="0"/>
              <a:t>S CELOU RODINOU</a:t>
            </a:r>
          </a:p>
        </p:txBody>
      </p:sp>
      <p:sp>
        <p:nvSpPr>
          <p:cNvPr id="8" name="TextovéPole 7"/>
          <p:cNvSpPr txBox="1"/>
          <p:nvPr/>
        </p:nvSpPr>
        <p:spPr>
          <a:xfrm>
            <a:off x="5812684" y="2852936"/>
            <a:ext cx="2749599" cy="92333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pPr algn="ctr"/>
            <a:r>
              <a:rPr lang="cs-CZ" dirty="0" smtClean="0"/>
              <a:t>POSLOUCHÁME A ZPÍVÁME</a:t>
            </a:r>
          </a:p>
          <a:p>
            <a:pPr algn="ctr"/>
            <a:r>
              <a:rPr lang="cs-CZ" dirty="0" smtClean="0"/>
              <a:t>PÍSNĚ, KTERÝM ŘÍKÁME</a:t>
            </a:r>
          </a:p>
          <a:p>
            <a:pPr algn="ctr"/>
            <a:r>
              <a:rPr lang="cs-CZ" dirty="0" smtClean="0"/>
              <a:t>VÁNOČNÍ KOLEDY</a:t>
            </a:r>
            <a:endParaRPr lang="cs-CZ" dirty="0"/>
          </a:p>
        </p:txBody>
      </p:sp>
      <p:sp>
        <p:nvSpPr>
          <p:cNvPr id="9" name="TextovéPole 8"/>
          <p:cNvSpPr txBox="1"/>
          <p:nvPr/>
        </p:nvSpPr>
        <p:spPr>
          <a:xfrm>
            <a:off x="1771826" y="5004920"/>
            <a:ext cx="3129831" cy="923330"/>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pPr algn="ctr"/>
            <a:r>
              <a:rPr lang="cs-CZ" dirty="0" smtClean="0"/>
              <a:t>VEČEŘÍME S CELOU RODINOU -</a:t>
            </a:r>
          </a:p>
          <a:p>
            <a:pPr algn="ctr"/>
            <a:r>
              <a:rPr lang="cs-CZ" dirty="0" smtClean="0"/>
              <a:t>OBVYKLE JÍME RYBÍ POLÉVKU, </a:t>
            </a:r>
          </a:p>
          <a:p>
            <a:pPr algn="ctr"/>
            <a:r>
              <a:rPr lang="cs-CZ" dirty="0" smtClean="0"/>
              <a:t>KAPRA A BRAMBOROVÝ SALÁT. </a:t>
            </a:r>
            <a:endParaRPr lang="cs-CZ" dirty="0"/>
          </a:p>
        </p:txBody>
      </p:sp>
    </p:spTree>
    <p:extLst>
      <p:ext uri="{BB962C8B-B14F-4D97-AF65-F5344CB8AC3E}">
        <p14:creationId xmlns:p14="http://schemas.microsoft.com/office/powerpoint/2010/main" val="319336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extovéPole 33"/>
          <p:cNvSpPr txBox="1"/>
          <p:nvPr/>
        </p:nvSpPr>
        <p:spPr>
          <a:xfrm>
            <a:off x="169618" y="2136641"/>
            <a:ext cx="458780" cy="523220"/>
          </a:xfrm>
          <a:prstGeom prst="rect">
            <a:avLst/>
          </a:prstGeom>
          <a:noFill/>
        </p:spPr>
        <p:txBody>
          <a:bodyPr wrap="none" rtlCol="0">
            <a:spAutoFit/>
          </a:bodyPr>
          <a:lstStyle/>
          <a:p>
            <a:r>
              <a:rPr lang="cs-CZ" sz="2800" dirty="0" smtClean="0"/>
              <a:t>1.</a:t>
            </a:r>
            <a:endParaRPr lang="cs-CZ" sz="2800" dirty="0"/>
          </a:p>
        </p:txBody>
      </p:sp>
      <p:sp>
        <p:nvSpPr>
          <p:cNvPr id="35" name="TextovéPole 34"/>
          <p:cNvSpPr txBox="1"/>
          <p:nvPr/>
        </p:nvSpPr>
        <p:spPr>
          <a:xfrm>
            <a:off x="169618" y="3081379"/>
            <a:ext cx="458780" cy="523220"/>
          </a:xfrm>
          <a:prstGeom prst="rect">
            <a:avLst/>
          </a:prstGeom>
          <a:noFill/>
        </p:spPr>
        <p:txBody>
          <a:bodyPr wrap="none" rtlCol="0">
            <a:spAutoFit/>
          </a:bodyPr>
          <a:lstStyle/>
          <a:p>
            <a:r>
              <a:rPr lang="cs-CZ" sz="2800" dirty="0" smtClean="0"/>
              <a:t>2.</a:t>
            </a:r>
            <a:endParaRPr lang="cs-CZ" sz="2800" dirty="0"/>
          </a:p>
        </p:txBody>
      </p:sp>
      <p:sp>
        <p:nvSpPr>
          <p:cNvPr id="36" name="TextovéPole 35"/>
          <p:cNvSpPr txBox="1"/>
          <p:nvPr/>
        </p:nvSpPr>
        <p:spPr>
          <a:xfrm>
            <a:off x="169618" y="4015310"/>
            <a:ext cx="458780" cy="523220"/>
          </a:xfrm>
          <a:prstGeom prst="rect">
            <a:avLst/>
          </a:prstGeom>
          <a:noFill/>
        </p:spPr>
        <p:txBody>
          <a:bodyPr wrap="none" rtlCol="0">
            <a:spAutoFit/>
          </a:bodyPr>
          <a:lstStyle/>
          <a:p>
            <a:r>
              <a:rPr lang="cs-CZ" sz="2800" dirty="0" smtClean="0"/>
              <a:t>3.</a:t>
            </a:r>
            <a:endParaRPr lang="cs-CZ" sz="2800" dirty="0"/>
          </a:p>
        </p:txBody>
      </p:sp>
      <p:sp>
        <p:nvSpPr>
          <p:cNvPr id="37" name="TextovéPole 36"/>
          <p:cNvSpPr txBox="1"/>
          <p:nvPr/>
        </p:nvSpPr>
        <p:spPr>
          <a:xfrm>
            <a:off x="169618" y="5057017"/>
            <a:ext cx="458780" cy="523220"/>
          </a:xfrm>
          <a:prstGeom prst="rect">
            <a:avLst/>
          </a:prstGeom>
          <a:noFill/>
        </p:spPr>
        <p:txBody>
          <a:bodyPr wrap="none" rtlCol="0">
            <a:spAutoFit/>
          </a:bodyPr>
          <a:lstStyle/>
          <a:p>
            <a:r>
              <a:rPr lang="cs-CZ" sz="2800" dirty="0" smtClean="0"/>
              <a:t>4.</a:t>
            </a:r>
            <a:endParaRPr lang="cs-CZ" sz="2800" dirty="0"/>
          </a:p>
        </p:txBody>
      </p:sp>
      <p:sp>
        <p:nvSpPr>
          <p:cNvPr id="38" name="TextovéPole 37"/>
          <p:cNvSpPr txBox="1"/>
          <p:nvPr/>
        </p:nvSpPr>
        <p:spPr>
          <a:xfrm>
            <a:off x="169618" y="6069755"/>
            <a:ext cx="458780" cy="523220"/>
          </a:xfrm>
          <a:prstGeom prst="rect">
            <a:avLst/>
          </a:prstGeom>
          <a:noFill/>
        </p:spPr>
        <p:txBody>
          <a:bodyPr wrap="none" rtlCol="0">
            <a:spAutoFit/>
          </a:bodyPr>
          <a:lstStyle/>
          <a:p>
            <a:r>
              <a:rPr lang="cs-CZ" sz="2800" dirty="0" smtClean="0"/>
              <a:t>5.</a:t>
            </a:r>
            <a:endParaRPr lang="cs-CZ" sz="2800" dirty="0"/>
          </a:p>
        </p:txBody>
      </p:sp>
      <p:sp>
        <p:nvSpPr>
          <p:cNvPr id="39" name="TextovéPole 38"/>
          <p:cNvSpPr txBox="1"/>
          <p:nvPr/>
        </p:nvSpPr>
        <p:spPr>
          <a:xfrm>
            <a:off x="2183282" y="2136641"/>
            <a:ext cx="458780" cy="523220"/>
          </a:xfrm>
          <a:prstGeom prst="rect">
            <a:avLst/>
          </a:prstGeom>
          <a:noFill/>
        </p:spPr>
        <p:txBody>
          <a:bodyPr wrap="none" rtlCol="0">
            <a:spAutoFit/>
          </a:bodyPr>
          <a:lstStyle/>
          <a:p>
            <a:r>
              <a:rPr lang="cs-CZ" sz="2800" dirty="0" smtClean="0"/>
              <a:t>6.</a:t>
            </a:r>
            <a:endParaRPr lang="cs-CZ" sz="2800" dirty="0"/>
          </a:p>
        </p:txBody>
      </p:sp>
      <p:sp>
        <p:nvSpPr>
          <p:cNvPr id="40" name="TextovéPole 39"/>
          <p:cNvSpPr txBox="1"/>
          <p:nvPr/>
        </p:nvSpPr>
        <p:spPr>
          <a:xfrm>
            <a:off x="2200579" y="3098426"/>
            <a:ext cx="458780" cy="523220"/>
          </a:xfrm>
          <a:prstGeom prst="rect">
            <a:avLst/>
          </a:prstGeom>
          <a:noFill/>
        </p:spPr>
        <p:txBody>
          <a:bodyPr wrap="none" rtlCol="0">
            <a:spAutoFit/>
          </a:bodyPr>
          <a:lstStyle/>
          <a:p>
            <a:r>
              <a:rPr lang="cs-CZ" sz="2800" dirty="0" smtClean="0"/>
              <a:t>7.</a:t>
            </a:r>
            <a:endParaRPr lang="cs-CZ" sz="2800" dirty="0"/>
          </a:p>
        </p:txBody>
      </p:sp>
      <p:sp>
        <p:nvSpPr>
          <p:cNvPr id="41" name="TextovéPole 40"/>
          <p:cNvSpPr txBox="1"/>
          <p:nvPr/>
        </p:nvSpPr>
        <p:spPr>
          <a:xfrm>
            <a:off x="2183282" y="3898209"/>
            <a:ext cx="458780" cy="523220"/>
          </a:xfrm>
          <a:prstGeom prst="rect">
            <a:avLst/>
          </a:prstGeom>
          <a:noFill/>
        </p:spPr>
        <p:txBody>
          <a:bodyPr wrap="none" rtlCol="0">
            <a:spAutoFit/>
          </a:bodyPr>
          <a:lstStyle/>
          <a:p>
            <a:r>
              <a:rPr lang="cs-CZ" sz="2800" dirty="0" smtClean="0"/>
              <a:t>8.</a:t>
            </a:r>
            <a:endParaRPr lang="cs-CZ" sz="2800" dirty="0"/>
          </a:p>
        </p:txBody>
      </p:sp>
      <p:sp>
        <p:nvSpPr>
          <p:cNvPr id="42" name="TextovéPole 41"/>
          <p:cNvSpPr txBox="1"/>
          <p:nvPr/>
        </p:nvSpPr>
        <p:spPr>
          <a:xfrm>
            <a:off x="2200579" y="4762605"/>
            <a:ext cx="458780" cy="523220"/>
          </a:xfrm>
          <a:prstGeom prst="rect">
            <a:avLst/>
          </a:prstGeom>
          <a:noFill/>
        </p:spPr>
        <p:txBody>
          <a:bodyPr wrap="none" rtlCol="0">
            <a:spAutoFit/>
          </a:bodyPr>
          <a:lstStyle/>
          <a:p>
            <a:r>
              <a:rPr lang="cs-CZ" sz="2800" dirty="0" smtClean="0"/>
              <a:t>9.</a:t>
            </a:r>
            <a:endParaRPr lang="cs-CZ" sz="2800" dirty="0"/>
          </a:p>
        </p:txBody>
      </p:sp>
      <p:grpSp>
        <p:nvGrpSpPr>
          <p:cNvPr id="9" name="Skupina 8"/>
          <p:cNvGrpSpPr/>
          <p:nvPr/>
        </p:nvGrpSpPr>
        <p:grpSpPr>
          <a:xfrm>
            <a:off x="4610482" y="585221"/>
            <a:ext cx="4239371" cy="6156121"/>
            <a:chOff x="2042175" y="0"/>
            <a:chExt cx="4104456" cy="6165304"/>
          </a:xfrm>
        </p:grpSpPr>
        <p:grpSp>
          <p:nvGrpSpPr>
            <p:cNvPr id="7" name="Skupina 6"/>
            <p:cNvGrpSpPr/>
            <p:nvPr/>
          </p:nvGrpSpPr>
          <p:grpSpPr>
            <a:xfrm>
              <a:off x="2042175" y="0"/>
              <a:ext cx="4104456" cy="5344127"/>
              <a:chOff x="1889902" y="1176898"/>
              <a:chExt cx="4104456" cy="5344127"/>
            </a:xfrm>
            <a:solidFill>
              <a:srgbClr val="00CC00"/>
            </a:solidFill>
          </p:grpSpPr>
          <p:sp>
            <p:nvSpPr>
              <p:cNvPr id="2" name="Rovnoramenný trojúhelník 1"/>
              <p:cNvSpPr/>
              <p:nvPr/>
            </p:nvSpPr>
            <p:spPr>
              <a:xfrm>
                <a:off x="1889902" y="2992633"/>
                <a:ext cx="4104456" cy="352839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Rovnoramenný trojúhelník 5"/>
              <p:cNvSpPr/>
              <p:nvPr/>
            </p:nvSpPr>
            <p:spPr>
              <a:xfrm>
                <a:off x="2292434" y="2128537"/>
                <a:ext cx="3263788" cy="3231976"/>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Rovnoramenný trojúhelník 4"/>
              <p:cNvSpPr/>
              <p:nvPr/>
            </p:nvSpPr>
            <p:spPr>
              <a:xfrm>
                <a:off x="2594076" y="1448653"/>
                <a:ext cx="2696108" cy="2799928"/>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Rovnoramenný trojúhelník 9"/>
              <p:cNvSpPr/>
              <p:nvPr/>
            </p:nvSpPr>
            <p:spPr>
              <a:xfrm>
                <a:off x="2818464" y="1176898"/>
                <a:ext cx="2211728" cy="195236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8" name="Obdélník 7"/>
            <p:cNvSpPr/>
            <p:nvPr/>
          </p:nvSpPr>
          <p:spPr>
            <a:xfrm>
              <a:off x="3842375" y="5344127"/>
              <a:ext cx="504056" cy="821177"/>
            </a:xfrm>
            <a:prstGeom prst="rect">
              <a:avLst/>
            </a:prstGeom>
            <a:solidFill>
              <a:srgbClr val="993300"/>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22" name="TextovéPole 21"/>
          <p:cNvSpPr txBox="1"/>
          <p:nvPr/>
        </p:nvSpPr>
        <p:spPr>
          <a:xfrm>
            <a:off x="251520" y="1190617"/>
            <a:ext cx="4118948" cy="369332"/>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dirty="0" smtClean="0"/>
              <a:t>ZAŤUKEJ POSTUPNĚ NA KAŽDOU Z OZDOB</a:t>
            </a:r>
            <a:endParaRPr lang="cs-CZ" dirty="0"/>
          </a:p>
        </p:txBody>
      </p:sp>
      <p:sp>
        <p:nvSpPr>
          <p:cNvPr id="21" name="TextovéPole 20"/>
          <p:cNvSpPr txBox="1"/>
          <p:nvPr/>
        </p:nvSpPr>
        <p:spPr>
          <a:xfrm>
            <a:off x="251520" y="404664"/>
            <a:ext cx="4356898" cy="46166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dirty="0" smtClean="0"/>
              <a:t>KOUZELNÉ ZDOBENÍ STROMEČKU</a:t>
            </a:r>
            <a:endParaRPr lang="cs-CZ" sz="2400" dirty="0"/>
          </a:p>
        </p:txBody>
      </p:sp>
      <p:sp>
        <p:nvSpPr>
          <p:cNvPr id="33" name="Tlačítko akce: Vlastní 32">
            <a:hlinkClick r:id="" action="ppaction://noaction" highlightClick="1"/>
          </p:cNvPr>
          <p:cNvSpPr/>
          <p:nvPr/>
        </p:nvSpPr>
        <p:spPr>
          <a:xfrm>
            <a:off x="-10513" y="0"/>
            <a:ext cx="9144000" cy="6927621"/>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Pěticípá hvězda 11"/>
          <p:cNvSpPr/>
          <p:nvPr/>
        </p:nvSpPr>
        <p:spPr>
          <a:xfrm>
            <a:off x="628398" y="1768019"/>
            <a:ext cx="1127013" cy="1031131"/>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2729604" y="2071880"/>
            <a:ext cx="713438" cy="652741"/>
          </a:xfrm>
          <a:prstGeom prst="ellipse">
            <a:avLst/>
          </a:prstGeom>
          <a:solidFill>
            <a:srgbClr val="00CC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vál 16"/>
          <p:cNvSpPr/>
          <p:nvPr/>
        </p:nvSpPr>
        <p:spPr>
          <a:xfrm>
            <a:off x="802113" y="4992257"/>
            <a:ext cx="713438" cy="652741"/>
          </a:xfrm>
          <a:prstGeom prst="ellipse">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802113" y="6004994"/>
            <a:ext cx="713438" cy="652741"/>
          </a:xfrm>
          <a:prstGeom prst="ellips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2924371" y="4861034"/>
            <a:ext cx="346879" cy="317368"/>
          </a:xfrm>
          <a:prstGeom prst="ellipse">
            <a:avLst/>
          </a:prstGeom>
          <a:solidFill>
            <a:srgbClr val="CCFF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2872409" y="3153810"/>
            <a:ext cx="450805" cy="412452"/>
          </a:xfrm>
          <a:prstGeom prst="ellipse">
            <a:avLst/>
          </a:prstGeom>
          <a:solidFill>
            <a:srgbClr val="FF66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Srdce 14"/>
          <p:cNvSpPr/>
          <p:nvPr/>
        </p:nvSpPr>
        <p:spPr>
          <a:xfrm>
            <a:off x="839848" y="3033650"/>
            <a:ext cx="676208" cy="618679"/>
          </a:xfrm>
          <a:prstGeom prst="hear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Srdce 15"/>
          <p:cNvSpPr/>
          <p:nvPr/>
        </p:nvSpPr>
        <p:spPr>
          <a:xfrm>
            <a:off x="802113" y="3933056"/>
            <a:ext cx="751677" cy="687728"/>
          </a:xfrm>
          <a:prstGeom prst="heart">
            <a:avLst/>
          </a:prstGeom>
          <a:solidFill>
            <a:srgbClr val="FF00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p:cNvSpPr/>
          <p:nvPr/>
        </p:nvSpPr>
        <p:spPr>
          <a:xfrm>
            <a:off x="2793074" y="3903010"/>
            <a:ext cx="583767" cy="534102"/>
          </a:xfrm>
          <a:prstGeom prst="ellipse">
            <a:avLst/>
          </a:prstGeom>
          <a:solidFill>
            <a:srgbClr val="CC00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7707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94444E-6 -3.7037E-7 L 0.6059 -0.24236 " pathEditMode="relative" rAng="0" ptsTypes="AA">
                                      <p:cBhvr>
                                        <p:cTn id="6" dur="3000" fill="hold"/>
                                        <p:tgtEl>
                                          <p:spTgt spid="12"/>
                                        </p:tgtEl>
                                        <p:attrNameLst>
                                          <p:attrName>ppt_x</p:attrName>
                                          <p:attrName>ppt_y</p:attrName>
                                        </p:attrNameLst>
                                      </p:cBhvr>
                                      <p:rCtr x="30295" y="-1213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5.55556E-7 0 L 0.64687 -0.04005 " pathEditMode="relative" rAng="0" ptsTypes="AA">
                                      <p:cBhvr>
                                        <p:cTn id="10" dur="3000" fill="hold"/>
                                        <p:tgtEl>
                                          <p:spTgt spid="15"/>
                                        </p:tgtEl>
                                        <p:attrNameLst>
                                          <p:attrName>ppt_x</p:attrName>
                                          <p:attrName>ppt_y</p:attrName>
                                        </p:attrNameLst>
                                      </p:cBhvr>
                                      <p:rCtr x="32344" y="-2014"/>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5.55556E-7 -1.11111E-6 L 0.6941 0.13889 " pathEditMode="relative" rAng="0" ptsTypes="AA">
                                      <p:cBhvr>
                                        <p:cTn id="14" dur="3000" fill="hold"/>
                                        <p:tgtEl>
                                          <p:spTgt spid="16"/>
                                        </p:tgtEl>
                                        <p:attrNameLst>
                                          <p:attrName>ppt_x</p:attrName>
                                          <p:attrName>ppt_y</p:attrName>
                                        </p:attrNameLst>
                                      </p:cBhvr>
                                      <p:rCtr x="34705" y="6944"/>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grpId="0" nodeType="clickEffect">
                                  <p:stCondLst>
                                    <p:cond delay="0"/>
                                  </p:stCondLst>
                                  <p:childTnLst>
                                    <p:animMotion origin="layout" path="M 1.38889E-6 2.22222E-6 L 0.55121 -0.30926 " pathEditMode="relative" rAng="0" ptsTypes="AA">
                                      <p:cBhvr>
                                        <p:cTn id="18" dur="3000" fill="hold"/>
                                        <p:tgtEl>
                                          <p:spTgt spid="17"/>
                                        </p:tgtEl>
                                        <p:attrNameLst>
                                          <p:attrName>ppt_x</p:attrName>
                                          <p:attrName>ppt_y</p:attrName>
                                        </p:attrNameLst>
                                      </p:cBhvr>
                                      <p:rCtr x="27552" y="-15463"/>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grpId="0" nodeType="clickEffect">
                                  <p:stCondLst>
                                    <p:cond delay="0"/>
                                  </p:stCondLst>
                                  <p:childTnLst>
                                    <p:animMotion origin="layout" path="M -0.00469 1.85185E-6 L 0.58125 -0.65417 " pathEditMode="relative" rAng="0" ptsTypes="AA">
                                      <p:cBhvr>
                                        <p:cTn id="22" dur="3000" fill="hold"/>
                                        <p:tgtEl>
                                          <p:spTgt spid="18"/>
                                        </p:tgtEl>
                                        <p:attrNameLst>
                                          <p:attrName>ppt_x</p:attrName>
                                          <p:attrName>ppt_y</p:attrName>
                                        </p:attrNameLst>
                                      </p:cBhvr>
                                      <p:rCtr x="29288" y="-32708"/>
                                    </p:animMotion>
                                  </p:childTnLst>
                                </p:cTn>
                              </p:par>
                            </p:childTnLst>
                          </p:cTn>
                        </p:par>
                      </p:childTnLst>
                    </p:cTn>
                  </p:par>
                  <p:par>
                    <p:cTn id="23" fill="hold">
                      <p:stCondLst>
                        <p:cond delay="indefinite"/>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5.55112E-17 2.96296E-6 L 0.31997 0.43402 " pathEditMode="relative" rAng="0" ptsTypes="AA">
                                      <p:cBhvr>
                                        <p:cTn id="26" dur="3000" fill="hold"/>
                                        <p:tgtEl>
                                          <p:spTgt spid="13"/>
                                        </p:tgtEl>
                                        <p:attrNameLst>
                                          <p:attrName>ppt_x</p:attrName>
                                          <p:attrName>ppt_y</p:attrName>
                                        </p:attrNameLst>
                                      </p:cBhvr>
                                      <p:rCtr x="15990" y="21690"/>
                                    </p:animMotion>
                                  </p:childTnLst>
                                </p:cTn>
                              </p:par>
                            </p:childTnLst>
                          </p:cTn>
                        </p:par>
                      </p:childTnLst>
                    </p:cTn>
                  </p:par>
                  <p:par>
                    <p:cTn id="27" fill="hold">
                      <p:stCondLst>
                        <p:cond delay="indefinite"/>
                      </p:stCondLst>
                      <p:childTnLst>
                        <p:par>
                          <p:cTn id="28" fill="hold">
                            <p:stCondLst>
                              <p:cond delay="0"/>
                            </p:stCondLst>
                            <p:childTnLst>
                              <p:par>
                                <p:cTn id="29" presetID="42" presetClass="path" presetSubtype="0" accel="50000" decel="50000" fill="hold" grpId="0" nodeType="clickEffect">
                                  <p:stCondLst>
                                    <p:cond delay="0"/>
                                  </p:stCondLst>
                                  <p:childTnLst>
                                    <p:animMotion origin="layout" path="M 4.72222E-6 -4.81481E-6 L 0.29513 0.11528 " pathEditMode="relative" rAng="0" ptsTypes="AA">
                                      <p:cBhvr>
                                        <p:cTn id="30" dur="3000" fill="hold"/>
                                        <p:tgtEl>
                                          <p:spTgt spid="20"/>
                                        </p:tgtEl>
                                        <p:attrNameLst>
                                          <p:attrName>ppt_x</p:attrName>
                                          <p:attrName>ppt_y</p:attrName>
                                        </p:attrNameLst>
                                      </p:cBhvr>
                                      <p:rCtr x="14757" y="5764"/>
                                    </p:animMotion>
                                  </p:childTnLst>
                                </p:cTn>
                              </p:par>
                            </p:childTnLst>
                          </p:cTn>
                        </p:par>
                      </p:childTnLst>
                    </p:cTn>
                  </p:par>
                  <p:par>
                    <p:cTn id="31" fill="hold">
                      <p:stCondLst>
                        <p:cond delay="indefinite"/>
                      </p:stCondLst>
                      <p:childTnLst>
                        <p:par>
                          <p:cTn id="32" fill="hold">
                            <p:stCondLst>
                              <p:cond delay="0"/>
                            </p:stCondLst>
                            <p:childTnLst>
                              <p:par>
                                <p:cTn id="33" presetID="42" presetClass="path" presetSubtype="0" accel="50000" decel="50000" fill="hold" grpId="0" nodeType="clickEffect">
                                  <p:stCondLst>
                                    <p:cond delay="0"/>
                                  </p:stCondLst>
                                  <p:childTnLst>
                                    <p:animMotion origin="layout" path="M 3.61111E-6 -1.85185E-6 L 0.42257 0.02847 " pathEditMode="relative" rAng="0" ptsTypes="AA">
                                      <p:cBhvr>
                                        <p:cTn id="34" dur="3000" fill="hold"/>
                                        <p:tgtEl>
                                          <p:spTgt spid="23"/>
                                        </p:tgtEl>
                                        <p:attrNameLst>
                                          <p:attrName>ppt_x</p:attrName>
                                          <p:attrName>ppt_y</p:attrName>
                                        </p:attrNameLst>
                                      </p:cBhvr>
                                      <p:rCtr x="21128" y="1412"/>
                                    </p:animMotion>
                                  </p:childTnLst>
                                </p:cTn>
                              </p:par>
                            </p:childTnLst>
                          </p:cTn>
                        </p:par>
                      </p:childTnLst>
                    </p:cTn>
                  </p:par>
                  <p:par>
                    <p:cTn id="35" fill="hold">
                      <p:stCondLst>
                        <p:cond delay="indefinite"/>
                      </p:stCondLst>
                      <p:childTnLst>
                        <p:par>
                          <p:cTn id="36" fill="hold">
                            <p:stCondLst>
                              <p:cond delay="0"/>
                            </p:stCondLst>
                            <p:childTnLst>
                              <p:par>
                                <p:cTn id="37" presetID="42" presetClass="path" presetSubtype="0" accel="50000" decel="50000" fill="hold" grpId="0" nodeType="clickEffect">
                                  <p:stCondLst>
                                    <p:cond delay="0"/>
                                  </p:stCondLst>
                                  <p:childTnLst>
                                    <p:animMotion origin="layout" path="M -2.77778E-6 1.11111E-6 L 0.44636 -0.41736 " pathEditMode="relative" rAng="0" ptsTypes="AA">
                                      <p:cBhvr>
                                        <p:cTn id="38" dur="3000" fill="hold"/>
                                        <p:tgtEl>
                                          <p:spTgt spid="14"/>
                                        </p:tgtEl>
                                        <p:attrNameLst>
                                          <p:attrName>ppt_x</p:attrName>
                                          <p:attrName>ppt_y</p:attrName>
                                        </p:attrNameLst>
                                      </p:cBhvr>
                                      <p:rCtr x="22309" y="-2088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7" grpId="0" animBg="1"/>
      <p:bldP spid="18" grpId="0" animBg="1"/>
      <p:bldP spid="14" grpId="0" animBg="1"/>
      <p:bldP spid="20" grpId="0" animBg="1"/>
      <p:bldP spid="15" grpId="0" animBg="1"/>
      <p:bldP spid="16" grpId="0" animBg="1"/>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834023" y="476672"/>
            <a:ext cx="5529142" cy="400110"/>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000" dirty="0" smtClean="0"/>
              <a:t>POSLECHNI SI JEDNU Z MNOHA VÁNOČNÍCH KOLED</a:t>
            </a:r>
            <a:endParaRPr lang="cs-CZ" sz="2000" dirty="0"/>
          </a:p>
        </p:txBody>
      </p:sp>
      <p:sp>
        <p:nvSpPr>
          <p:cNvPr id="4" name="Tlačítko akce: Vlastní 3">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115616" y="2492896"/>
            <a:ext cx="7056784" cy="923330"/>
          </a:xfrm>
          <a:prstGeom prst="rect">
            <a:avLst/>
          </a:prstGeom>
          <a:noFill/>
          <a:ln>
            <a:no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s-CZ" sz="5400" dirty="0" smtClean="0">
                <a:hlinkClick r:id="rId2"/>
              </a:rPr>
              <a:t>Narodil se Kristus Pán</a:t>
            </a:r>
            <a:endParaRPr lang="cs-CZ" sz="5400" dirty="0"/>
          </a:p>
        </p:txBody>
      </p:sp>
    </p:spTree>
    <p:extLst>
      <p:ext uri="{BB962C8B-B14F-4D97-AF65-F5344CB8AC3E}">
        <p14:creationId xmlns:p14="http://schemas.microsoft.com/office/powerpoint/2010/main" val="39254782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148083" y="332656"/>
            <a:ext cx="5190523" cy="830997"/>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2400" dirty="0" smtClean="0"/>
              <a:t>VŠECHNY TYTO VĚCI PATŘÍ K VÁNOCŮM.</a:t>
            </a:r>
          </a:p>
          <a:p>
            <a:pPr algn="ctr"/>
            <a:r>
              <a:rPr lang="cs-CZ" sz="2400" dirty="0" smtClean="0"/>
              <a:t>POJMENUJ JE.</a:t>
            </a:r>
            <a:endParaRPr lang="cs-CZ" sz="2400" dirty="0"/>
          </a:p>
        </p:txBody>
      </p:sp>
      <p:sp>
        <p:nvSpPr>
          <p:cNvPr id="8" name="Tlačítko akce: Vlastní 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146" name="Picture 2"/>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378841" y="1494468"/>
            <a:ext cx="2614154" cy="2614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42" b="98438" l="9896" r="89063"/>
                    </a14:imgEffect>
                  </a14:imgLayer>
                </a14:imgProps>
              </a:ext>
              <a:ext uri="{28A0092B-C50C-407E-A947-70E740481C1C}">
                <a14:useLocalDpi xmlns:a14="http://schemas.microsoft.com/office/drawing/2010/main" val="0"/>
              </a:ext>
            </a:extLst>
          </a:blip>
          <a:srcRect/>
          <a:stretch>
            <a:fillRect/>
          </a:stretch>
        </p:blipFill>
        <p:spPr bwMode="auto">
          <a:xfrm>
            <a:off x="2186171" y="2765122"/>
            <a:ext cx="2592288"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24758" y="1770801"/>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54175" y="3469397"/>
            <a:ext cx="2197020" cy="22214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827584" y="3780166"/>
            <a:ext cx="1024961"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DÁREK</a:t>
            </a:r>
            <a:endParaRPr lang="cs-CZ" sz="2400" dirty="0"/>
          </a:p>
        </p:txBody>
      </p:sp>
      <p:sp>
        <p:nvSpPr>
          <p:cNvPr id="5" name="TextovéPole 4"/>
          <p:cNvSpPr txBox="1"/>
          <p:nvPr/>
        </p:nvSpPr>
        <p:spPr>
          <a:xfrm>
            <a:off x="7092280" y="5612378"/>
            <a:ext cx="1320811"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CUKROVÍ</a:t>
            </a:r>
            <a:endParaRPr lang="cs-CZ" sz="2400" dirty="0"/>
          </a:p>
        </p:txBody>
      </p:sp>
      <p:sp>
        <p:nvSpPr>
          <p:cNvPr id="6" name="TextovéPole 5"/>
          <p:cNvSpPr txBox="1"/>
          <p:nvPr/>
        </p:nvSpPr>
        <p:spPr>
          <a:xfrm>
            <a:off x="5148064" y="3599601"/>
            <a:ext cx="1077026"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SVÍČKA</a:t>
            </a:r>
            <a:endParaRPr lang="cs-CZ" sz="2400" dirty="0"/>
          </a:p>
        </p:txBody>
      </p:sp>
      <p:sp>
        <p:nvSpPr>
          <p:cNvPr id="7" name="TextovéPole 6"/>
          <p:cNvSpPr txBox="1"/>
          <p:nvPr/>
        </p:nvSpPr>
        <p:spPr>
          <a:xfrm>
            <a:off x="1874213" y="5612377"/>
            <a:ext cx="2974789" cy="46166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cs-CZ" sz="2400" dirty="0" smtClean="0"/>
              <a:t>VÁNOČNÍ STROMEČEK</a:t>
            </a:r>
            <a:endParaRPr lang="cs-CZ" sz="2400" dirty="0"/>
          </a:p>
        </p:txBody>
      </p:sp>
    </p:spTree>
    <p:extLst>
      <p:ext uri="{BB962C8B-B14F-4D97-AF65-F5344CB8AC3E}">
        <p14:creationId xmlns:p14="http://schemas.microsoft.com/office/powerpoint/2010/main" val="17955525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146"/>
                    </p:tgtEl>
                  </p:cond>
                </p:stCondLst>
                <p:endSync evt="end" delay="0">
                  <p:rtn val="all"/>
                </p:endSync>
                <p:childTnLst>
                  <p:par>
                    <p:cTn id="3" fill="hold">
                      <p:stCondLst>
                        <p:cond delay="0"/>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6146"/>
                  </p:tgtEl>
                </p:cond>
              </p:nextCondLst>
            </p:seq>
            <p:seq concurrent="1" nextAc="seek">
              <p:cTn id="10" restart="whenNotActive" fill="hold" evtFilter="cancelBubble" nodeType="interactiveSeq">
                <p:stCondLst>
                  <p:cond evt="onClick" delay="0">
                    <p:tgtEl>
                      <p:spTgt spid="6147"/>
                    </p:tgtEl>
                  </p:cond>
                </p:stCondLst>
                <p:endSync evt="end" delay="0">
                  <p:rtn val="all"/>
                </p:endSync>
                <p:childTnLst>
                  <p:par>
                    <p:cTn id="11" fill="hold">
                      <p:stCondLst>
                        <p:cond delay="0"/>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6147"/>
                  </p:tgtEl>
                </p:cond>
              </p:nextCondLst>
            </p:seq>
            <p:seq concurrent="1" nextAc="seek">
              <p:cTn id="18" restart="whenNotActive" fill="hold" evtFilter="cancelBubble" nodeType="interactiveSeq">
                <p:stCondLst>
                  <p:cond evt="onClick" delay="0">
                    <p:tgtEl>
                      <p:spTgt spid="6148"/>
                    </p:tgtEl>
                  </p:cond>
                </p:stCondLst>
                <p:endSync evt="end" delay="0">
                  <p:rtn val="all"/>
                </p:endSync>
                <p:childTnLst>
                  <p:par>
                    <p:cTn id="19" fill="hold">
                      <p:stCondLst>
                        <p:cond delay="0"/>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6148"/>
                  </p:tgtEl>
                </p:cond>
              </p:nextCondLst>
            </p:seq>
            <p:seq concurrent="1" nextAc="seek">
              <p:cTn id="26" restart="whenNotActive" fill="hold" evtFilter="cancelBubble" nodeType="interactiveSeq">
                <p:stCondLst>
                  <p:cond evt="onClick" delay="0">
                    <p:tgtEl>
                      <p:spTgt spid="6149"/>
                    </p:tgtEl>
                  </p:cond>
                </p:stCondLst>
                <p:endSync evt="end" delay="0">
                  <p:rtn val="all"/>
                </p:endSync>
                <p:childTnLst>
                  <p:par>
                    <p:cTn id="27" fill="hold">
                      <p:stCondLst>
                        <p:cond delay="0"/>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6149"/>
                  </p:tgtEl>
                </p:cond>
              </p:nextCondLst>
            </p:seq>
          </p:childTnLst>
        </p:cTn>
      </p:par>
    </p:tnLst>
    <p:bldLst>
      <p:bldP spid="4"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3317462" y="5574944"/>
            <a:ext cx="2284408" cy="707886"/>
          </a:xfrm>
          <a:prstGeom prst="rect">
            <a:avLst/>
          </a:prstGeom>
          <a:noFill/>
        </p:spPr>
        <p:txBody>
          <a:bodyPr wrap="none" rtlCol="0">
            <a:spAutoFit/>
          </a:bodyPr>
          <a:lstStyle/>
          <a:p>
            <a:r>
              <a:rPr lang="cs-CZ" sz="4000" dirty="0" smtClean="0"/>
              <a:t>PROSINCE</a:t>
            </a:r>
            <a:endParaRPr lang="cs-CZ" sz="4000" dirty="0"/>
          </a:p>
        </p:txBody>
      </p:sp>
      <p:sp>
        <p:nvSpPr>
          <p:cNvPr id="4" name="TextovéPole 3"/>
          <p:cNvSpPr txBox="1"/>
          <p:nvPr/>
        </p:nvSpPr>
        <p:spPr>
          <a:xfrm>
            <a:off x="237360" y="135570"/>
            <a:ext cx="2472793" cy="369332"/>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dirty="0" smtClean="0"/>
              <a:t>VYBER SPRÁVNÝ DATUM</a:t>
            </a:r>
            <a:endParaRPr lang="cs-CZ" dirty="0"/>
          </a:p>
        </p:txBody>
      </p:sp>
      <p:sp>
        <p:nvSpPr>
          <p:cNvPr id="2" name="TextovéPole 1"/>
          <p:cNvSpPr txBox="1"/>
          <p:nvPr/>
        </p:nvSpPr>
        <p:spPr>
          <a:xfrm>
            <a:off x="3076018" y="687056"/>
            <a:ext cx="2767296" cy="1843582"/>
          </a:xfrm>
          <a:prstGeom prst="rect">
            <a:avLst/>
          </a:prstGeom>
          <a:noFill/>
        </p:spPr>
        <p:txBody>
          <a:bodyPr wrap="none" rtlCol="0">
            <a:spAutoFit/>
          </a:bodyPr>
          <a:lstStyle/>
          <a:p>
            <a:pPr>
              <a:lnSpc>
                <a:spcPct val="150000"/>
              </a:lnSpc>
            </a:pPr>
            <a:r>
              <a:rPr lang="cs-CZ" sz="4000" dirty="0" smtClean="0"/>
              <a:t>ŠTĚDRÝ DEN</a:t>
            </a:r>
          </a:p>
          <a:p>
            <a:pPr algn="ctr">
              <a:lnSpc>
                <a:spcPct val="150000"/>
              </a:lnSpc>
            </a:pPr>
            <a:r>
              <a:rPr lang="cs-CZ" sz="4000" dirty="0" smtClean="0"/>
              <a:t>SLAVÍME</a:t>
            </a:r>
            <a:endParaRPr lang="cs-CZ" sz="4000" dirty="0"/>
          </a:p>
        </p:txBody>
      </p:sp>
      <p:sp>
        <p:nvSpPr>
          <p:cNvPr id="16" name="Tlačítko akce: Vlastní 15">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14" name="Skupina 13"/>
          <p:cNvGrpSpPr/>
          <p:nvPr/>
        </p:nvGrpSpPr>
        <p:grpSpPr>
          <a:xfrm>
            <a:off x="5576393" y="3068960"/>
            <a:ext cx="1243013" cy="1243013"/>
            <a:chOff x="5576393" y="3068960"/>
            <a:chExt cx="1243013" cy="1243013"/>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6393" y="3068960"/>
              <a:ext cx="1243013"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5855728" y="3367300"/>
              <a:ext cx="769763" cy="646331"/>
            </a:xfrm>
            <a:prstGeom prst="rect">
              <a:avLst/>
            </a:prstGeom>
            <a:noFill/>
          </p:spPr>
          <p:txBody>
            <a:bodyPr wrap="none" rtlCol="0">
              <a:spAutoFit/>
            </a:bodyPr>
            <a:lstStyle/>
            <a:p>
              <a:r>
                <a:rPr lang="cs-CZ" sz="3600" dirty="0" smtClean="0"/>
                <a:t>24.</a:t>
              </a:r>
              <a:endParaRPr lang="cs-CZ" sz="3600" dirty="0"/>
            </a:p>
          </p:txBody>
        </p:sp>
      </p:grpSp>
      <p:grpSp>
        <p:nvGrpSpPr>
          <p:cNvPr id="15" name="Skupina 14"/>
          <p:cNvGrpSpPr/>
          <p:nvPr/>
        </p:nvGrpSpPr>
        <p:grpSpPr>
          <a:xfrm>
            <a:off x="7308304" y="3068960"/>
            <a:ext cx="1243013" cy="1243013"/>
            <a:chOff x="7308304" y="3068960"/>
            <a:chExt cx="1243013" cy="1243013"/>
          </a:xfrm>
        </p:grpSpPr>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04" y="3068960"/>
              <a:ext cx="1243013"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ovéPole 6"/>
            <p:cNvSpPr txBox="1"/>
            <p:nvPr/>
          </p:nvSpPr>
          <p:spPr>
            <a:xfrm>
              <a:off x="7544928" y="3357862"/>
              <a:ext cx="769763" cy="646331"/>
            </a:xfrm>
            <a:prstGeom prst="rect">
              <a:avLst/>
            </a:prstGeom>
            <a:noFill/>
          </p:spPr>
          <p:txBody>
            <a:bodyPr wrap="none" rtlCol="0">
              <a:spAutoFit/>
            </a:bodyPr>
            <a:lstStyle/>
            <a:p>
              <a:r>
                <a:rPr lang="cs-CZ" sz="3600" dirty="0" smtClean="0"/>
                <a:t>14.</a:t>
              </a:r>
              <a:endParaRPr lang="cs-CZ" sz="3600" dirty="0"/>
            </a:p>
          </p:txBody>
        </p:sp>
      </p:grpSp>
      <p:grpSp>
        <p:nvGrpSpPr>
          <p:cNvPr id="11" name="Skupina 10"/>
          <p:cNvGrpSpPr/>
          <p:nvPr/>
        </p:nvGrpSpPr>
        <p:grpSpPr>
          <a:xfrm>
            <a:off x="296955" y="3068960"/>
            <a:ext cx="1224136" cy="1224136"/>
            <a:chOff x="296955" y="3068960"/>
            <a:chExt cx="1224136" cy="1224136"/>
          </a:xfrm>
        </p:grpSpPr>
        <p:sp>
          <p:nvSpPr>
            <p:cNvPr id="5" name="7cípá hvězda 4"/>
            <p:cNvSpPr/>
            <p:nvPr/>
          </p:nvSpPr>
          <p:spPr>
            <a:xfrm>
              <a:off x="296955" y="3068960"/>
              <a:ext cx="1224136" cy="1224136"/>
            </a:xfrm>
            <a:prstGeom prst="star7">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524141" y="3357860"/>
              <a:ext cx="769763" cy="646331"/>
            </a:xfrm>
            <a:prstGeom prst="rect">
              <a:avLst/>
            </a:prstGeom>
            <a:noFill/>
          </p:spPr>
          <p:txBody>
            <a:bodyPr wrap="none" rtlCol="0">
              <a:spAutoFit/>
            </a:bodyPr>
            <a:lstStyle/>
            <a:p>
              <a:r>
                <a:rPr lang="cs-CZ" sz="3600" dirty="0" smtClean="0"/>
                <a:t>20.</a:t>
              </a:r>
              <a:endParaRPr lang="cs-CZ" sz="3600" dirty="0"/>
            </a:p>
          </p:txBody>
        </p:sp>
      </p:grpSp>
      <p:grpSp>
        <p:nvGrpSpPr>
          <p:cNvPr id="13" name="Skupina 12"/>
          <p:cNvGrpSpPr/>
          <p:nvPr/>
        </p:nvGrpSpPr>
        <p:grpSpPr>
          <a:xfrm>
            <a:off x="3838159" y="3050083"/>
            <a:ext cx="1243013" cy="1243013"/>
            <a:chOff x="3838159" y="3050083"/>
            <a:chExt cx="1243013" cy="1243013"/>
          </a:xfrm>
        </p:grpSpPr>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8159" y="3050083"/>
              <a:ext cx="1243013"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ovéPole 8"/>
            <p:cNvSpPr txBox="1"/>
            <p:nvPr/>
          </p:nvSpPr>
          <p:spPr>
            <a:xfrm>
              <a:off x="4191803" y="3357859"/>
              <a:ext cx="535724" cy="646331"/>
            </a:xfrm>
            <a:prstGeom prst="rect">
              <a:avLst/>
            </a:prstGeom>
            <a:noFill/>
          </p:spPr>
          <p:txBody>
            <a:bodyPr wrap="none" rtlCol="0">
              <a:spAutoFit/>
            </a:bodyPr>
            <a:lstStyle/>
            <a:p>
              <a:r>
                <a:rPr lang="cs-CZ" sz="3600" dirty="0" smtClean="0"/>
                <a:t>4.</a:t>
              </a:r>
              <a:endParaRPr lang="cs-CZ" sz="3600" dirty="0"/>
            </a:p>
          </p:txBody>
        </p:sp>
      </p:grpSp>
      <p:grpSp>
        <p:nvGrpSpPr>
          <p:cNvPr id="12" name="Skupina 11"/>
          <p:cNvGrpSpPr/>
          <p:nvPr/>
        </p:nvGrpSpPr>
        <p:grpSpPr>
          <a:xfrm>
            <a:off x="2102806" y="3068960"/>
            <a:ext cx="1243013" cy="1243013"/>
            <a:chOff x="2102806" y="3068960"/>
            <a:chExt cx="1243013" cy="1243013"/>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2806" y="3068960"/>
              <a:ext cx="1243013" cy="1243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ovéPole 9"/>
            <p:cNvSpPr txBox="1"/>
            <p:nvPr/>
          </p:nvSpPr>
          <p:spPr>
            <a:xfrm>
              <a:off x="2339431" y="3357861"/>
              <a:ext cx="769763" cy="646331"/>
            </a:xfrm>
            <a:prstGeom prst="rect">
              <a:avLst/>
            </a:prstGeom>
            <a:noFill/>
          </p:spPr>
          <p:txBody>
            <a:bodyPr wrap="none" rtlCol="0">
              <a:spAutoFit/>
            </a:bodyPr>
            <a:lstStyle/>
            <a:p>
              <a:r>
                <a:rPr lang="cs-CZ" sz="3600" dirty="0" smtClean="0"/>
                <a:t>30.</a:t>
              </a:r>
              <a:endParaRPr lang="cs-CZ" sz="3600" dirty="0"/>
            </a:p>
          </p:txBody>
        </p:sp>
      </p:grpSp>
    </p:spTree>
    <p:extLst>
      <p:ext uri="{BB962C8B-B14F-4D97-AF65-F5344CB8AC3E}">
        <p14:creationId xmlns:p14="http://schemas.microsoft.com/office/powerpoint/2010/main" val="23160965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15"/>
                                        </p:tgtEl>
                                        <p:attrNameLst>
                                          <p:attrName>ppt_w</p:attrName>
                                        </p:attrNameLst>
                                      </p:cBhvr>
                                      <p:tavLst>
                                        <p:tav tm="0">
                                          <p:val>
                                            <p:strVal val="ppt_w"/>
                                          </p:val>
                                        </p:tav>
                                        <p:tav tm="100000">
                                          <p:val>
                                            <p:fltVal val="0"/>
                                          </p:val>
                                        </p:tav>
                                      </p:tavLst>
                                    </p:anim>
                                    <p:anim calcmode="lin" valueType="num">
                                      <p:cBhvr>
                                        <p:cTn id="7" dur="1000"/>
                                        <p:tgtEl>
                                          <p:spTgt spid="15"/>
                                        </p:tgtEl>
                                        <p:attrNameLst>
                                          <p:attrName>ppt_h</p:attrName>
                                        </p:attrNameLst>
                                      </p:cBhvr>
                                      <p:tavLst>
                                        <p:tav tm="0">
                                          <p:val>
                                            <p:strVal val="ppt_h"/>
                                          </p:val>
                                        </p:tav>
                                        <p:tav tm="100000">
                                          <p:val>
                                            <p:fltVal val="0"/>
                                          </p:val>
                                        </p:tav>
                                      </p:tavLst>
                                    </p:anim>
                                    <p:anim calcmode="lin" valueType="num">
                                      <p:cBhvr>
                                        <p:cTn id="8" dur="1000"/>
                                        <p:tgtEl>
                                          <p:spTgt spid="15"/>
                                        </p:tgtEl>
                                        <p:attrNameLst>
                                          <p:attrName>style.rotation</p:attrName>
                                        </p:attrNameLst>
                                      </p:cBhvr>
                                      <p:tavLst>
                                        <p:tav tm="0">
                                          <p:val>
                                            <p:fltVal val="0"/>
                                          </p:val>
                                        </p:tav>
                                        <p:tav tm="100000">
                                          <p:val>
                                            <p:fltVal val="90"/>
                                          </p:val>
                                        </p:tav>
                                      </p:tavLst>
                                    </p:anim>
                                    <p:animEffect transition="out" filter="fade">
                                      <p:cBhvr>
                                        <p:cTn id="9" dur="1000"/>
                                        <p:tgtEl>
                                          <p:spTgt spid="15"/>
                                        </p:tgtEl>
                                      </p:cBhvr>
                                    </p:animEffect>
                                    <p:set>
                                      <p:cBhvr>
                                        <p:cTn id="10" dur="1" fill="hold">
                                          <p:stCondLst>
                                            <p:cond delay="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6" presetClass="emph" presetSubtype="0" fill="hold" nodeType="clickEffect">
                                  <p:stCondLst>
                                    <p:cond delay="0"/>
                                  </p:stCondLst>
                                  <p:childTnLst>
                                    <p:animScale>
                                      <p:cBhvr>
                                        <p:cTn id="15" dur="2000" fill="hold"/>
                                        <p:tgtEl>
                                          <p:spTgt spid="14"/>
                                        </p:tgtEl>
                                      </p:cBhvr>
                                      <p:by x="150000" y="150000"/>
                                    </p:animScale>
                                  </p:childTnLst>
                                  <p:subTnLst>
                                    <p:audio>
                                      <p:cMediaNode>
                                        <p:cTn display="0" masterRel="sameClick">
                                          <p:stCondLst>
                                            <p:cond evt="begin" delay="0">
                                              <p:tn val="14"/>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4"/>
                  </p:tgtEl>
                </p:cond>
              </p:nextCondLst>
            </p:seq>
            <p:seq concurrent="1" nextAc="seek">
              <p:cTn id="16" restart="whenNotActive" fill="hold" evtFilter="cancelBubble" nodeType="interactiveSeq">
                <p:stCondLst>
                  <p:cond evt="onClick" delay="0">
                    <p:tgtEl>
                      <p:spTgt spid="13"/>
                    </p:tgtEl>
                  </p:cond>
                </p:stCondLst>
                <p:endSync evt="end" delay="0">
                  <p:rtn val="all"/>
                </p:endSync>
                <p:childTnLst>
                  <p:par>
                    <p:cTn id="17" fill="hold">
                      <p:stCondLst>
                        <p:cond delay="0"/>
                      </p:stCondLst>
                      <p:childTnLst>
                        <p:par>
                          <p:cTn id="18" fill="hold">
                            <p:stCondLst>
                              <p:cond delay="0"/>
                            </p:stCondLst>
                            <p:childTnLst>
                              <p:par>
                                <p:cTn id="19" presetID="31" presetClass="exit" presetSubtype="0" fill="hold" nodeType="clickEffect">
                                  <p:stCondLst>
                                    <p:cond delay="0"/>
                                  </p:stCondLst>
                                  <p:childTnLst>
                                    <p:anim calcmode="lin" valueType="num">
                                      <p:cBhvr>
                                        <p:cTn id="20" dur="1000"/>
                                        <p:tgtEl>
                                          <p:spTgt spid="13"/>
                                        </p:tgtEl>
                                        <p:attrNameLst>
                                          <p:attrName>ppt_w</p:attrName>
                                        </p:attrNameLst>
                                      </p:cBhvr>
                                      <p:tavLst>
                                        <p:tav tm="0">
                                          <p:val>
                                            <p:strVal val="ppt_w"/>
                                          </p:val>
                                        </p:tav>
                                        <p:tav tm="100000">
                                          <p:val>
                                            <p:fltVal val="0"/>
                                          </p:val>
                                        </p:tav>
                                      </p:tavLst>
                                    </p:anim>
                                    <p:anim calcmode="lin" valueType="num">
                                      <p:cBhvr>
                                        <p:cTn id="21" dur="1000"/>
                                        <p:tgtEl>
                                          <p:spTgt spid="13"/>
                                        </p:tgtEl>
                                        <p:attrNameLst>
                                          <p:attrName>ppt_h</p:attrName>
                                        </p:attrNameLst>
                                      </p:cBhvr>
                                      <p:tavLst>
                                        <p:tav tm="0">
                                          <p:val>
                                            <p:strVal val="ppt_h"/>
                                          </p:val>
                                        </p:tav>
                                        <p:tav tm="100000">
                                          <p:val>
                                            <p:fltVal val="0"/>
                                          </p:val>
                                        </p:tav>
                                      </p:tavLst>
                                    </p:anim>
                                    <p:anim calcmode="lin" valueType="num">
                                      <p:cBhvr>
                                        <p:cTn id="22" dur="1000"/>
                                        <p:tgtEl>
                                          <p:spTgt spid="13"/>
                                        </p:tgtEl>
                                        <p:attrNameLst>
                                          <p:attrName>style.rotation</p:attrName>
                                        </p:attrNameLst>
                                      </p:cBhvr>
                                      <p:tavLst>
                                        <p:tav tm="0">
                                          <p:val>
                                            <p:fltVal val="0"/>
                                          </p:val>
                                        </p:tav>
                                        <p:tav tm="100000">
                                          <p:val>
                                            <p:fltVal val="90"/>
                                          </p:val>
                                        </p:tav>
                                      </p:tavLst>
                                    </p:anim>
                                    <p:animEffect transition="out" filter="fade">
                                      <p:cBhvr>
                                        <p:cTn id="23" dur="1000"/>
                                        <p:tgtEl>
                                          <p:spTgt spid="13"/>
                                        </p:tgtEl>
                                      </p:cBhvr>
                                    </p:animEffect>
                                    <p:set>
                                      <p:cBhvr>
                                        <p:cTn id="24" dur="1" fill="hold">
                                          <p:stCondLst>
                                            <p:cond delay="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25" restart="whenNotActive" fill="hold" evtFilter="cancelBubble" nodeType="interactiveSeq">
                <p:stCondLst>
                  <p:cond evt="onClick" delay="0">
                    <p:tgtEl>
                      <p:spTgt spid="12"/>
                    </p:tgtEl>
                  </p:cond>
                </p:stCondLst>
                <p:endSync evt="end" delay="0">
                  <p:rtn val="all"/>
                </p:endSync>
                <p:childTnLst>
                  <p:par>
                    <p:cTn id="26" fill="hold">
                      <p:stCondLst>
                        <p:cond delay="0"/>
                      </p:stCondLst>
                      <p:childTnLst>
                        <p:par>
                          <p:cTn id="27" fill="hold">
                            <p:stCondLst>
                              <p:cond delay="0"/>
                            </p:stCondLst>
                            <p:childTnLst>
                              <p:par>
                                <p:cTn id="28" presetID="31" presetClass="exit" presetSubtype="0" fill="hold" nodeType="clickEffect">
                                  <p:stCondLst>
                                    <p:cond delay="0"/>
                                  </p:stCondLst>
                                  <p:childTnLst>
                                    <p:anim calcmode="lin" valueType="num">
                                      <p:cBhvr>
                                        <p:cTn id="29" dur="1000"/>
                                        <p:tgtEl>
                                          <p:spTgt spid="12"/>
                                        </p:tgtEl>
                                        <p:attrNameLst>
                                          <p:attrName>ppt_w</p:attrName>
                                        </p:attrNameLst>
                                      </p:cBhvr>
                                      <p:tavLst>
                                        <p:tav tm="0">
                                          <p:val>
                                            <p:strVal val="ppt_w"/>
                                          </p:val>
                                        </p:tav>
                                        <p:tav tm="100000">
                                          <p:val>
                                            <p:fltVal val="0"/>
                                          </p:val>
                                        </p:tav>
                                      </p:tavLst>
                                    </p:anim>
                                    <p:anim calcmode="lin" valueType="num">
                                      <p:cBhvr>
                                        <p:cTn id="30" dur="1000"/>
                                        <p:tgtEl>
                                          <p:spTgt spid="12"/>
                                        </p:tgtEl>
                                        <p:attrNameLst>
                                          <p:attrName>ppt_h</p:attrName>
                                        </p:attrNameLst>
                                      </p:cBhvr>
                                      <p:tavLst>
                                        <p:tav tm="0">
                                          <p:val>
                                            <p:strVal val="ppt_h"/>
                                          </p:val>
                                        </p:tav>
                                        <p:tav tm="100000">
                                          <p:val>
                                            <p:fltVal val="0"/>
                                          </p:val>
                                        </p:tav>
                                      </p:tavLst>
                                    </p:anim>
                                    <p:anim calcmode="lin" valueType="num">
                                      <p:cBhvr>
                                        <p:cTn id="31" dur="1000"/>
                                        <p:tgtEl>
                                          <p:spTgt spid="12"/>
                                        </p:tgtEl>
                                        <p:attrNameLst>
                                          <p:attrName>style.rotation</p:attrName>
                                        </p:attrNameLst>
                                      </p:cBhvr>
                                      <p:tavLst>
                                        <p:tav tm="0">
                                          <p:val>
                                            <p:fltVal val="0"/>
                                          </p:val>
                                        </p:tav>
                                        <p:tav tm="100000">
                                          <p:val>
                                            <p:fltVal val="90"/>
                                          </p:val>
                                        </p:tav>
                                      </p:tavLst>
                                    </p:anim>
                                    <p:animEffect transition="out" filter="fade">
                                      <p:cBhvr>
                                        <p:cTn id="32" dur="1000"/>
                                        <p:tgtEl>
                                          <p:spTgt spid="12"/>
                                        </p:tgtEl>
                                      </p:cBhvr>
                                    </p:animEffect>
                                    <p:set>
                                      <p:cBhvr>
                                        <p:cTn id="33" dur="1" fill="hold">
                                          <p:stCondLst>
                                            <p:cond delay="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34" restart="whenNotActive" fill="hold" evtFilter="cancelBubble" nodeType="interactiveSeq">
                <p:stCondLst>
                  <p:cond evt="onClick" delay="0">
                    <p:tgtEl>
                      <p:spTgt spid="11"/>
                    </p:tgtEl>
                  </p:cond>
                </p:stCondLst>
                <p:endSync evt="end" delay="0">
                  <p:rtn val="all"/>
                </p:endSync>
                <p:childTnLst>
                  <p:par>
                    <p:cTn id="35" fill="hold">
                      <p:stCondLst>
                        <p:cond delay="0"/>
                      </p:stCondLst>
                      <p:childTnLst>
                        <p:par>
                          <p:cTn id="36" fill="hold">
                            <p:stCondLst>
                              <p:cond delay="0"/>
                            </p:stCondLst>
                            <p:childTnLst>
                              <p:par>
                                <p:cTn id="37" presetID="31" presetClass="exit" presetSubtype="0" fill="hold" nodeType="clickEffect">
                                  <p:stCondLst>
                                    <p:cond delay="0"/>
                                  </p:stCondLst>
                                  <p:childTnLst>
                                    <p:anim calcmode="lin" valueType="num">
                                      <p:cBhvr>
                                        <p:cTn id="38" dur="1000"/>
                                        <p:tgtEl>
                                          <p:spTgt spid="11"/>
                                        </p:tgtEl>
                                        <p:attrNameLst>
                                          <p:attrName>ppt_w</p:attrName>
                                        </p:attrNameLst>
                                      </p:cBhvr>
                                      <p:tavLst>
                                        <p:tav tm="0">
                                          <p:val>
                                            <p:strVal val="ppt_w"/>
                                          </p:val>
                                        </p:tav>
                                        <p:tav tm="100000">
                                          <p:val>
                                            <p:fltVal val="0"/>
                                          </p:val>
                                        </p:tav>
                                      </p:tavLst>
                                    </p:anim>
                                    <p:anim calcmode="lin" valueType="num">
                                      <p:cBhvr>
                                        <p:cTn id="39" dur="1000"/>
                                        <p:tgtEl>
                                          <p:spTgt spid="11"/>
                                        </p:tgtEl>
                                        <p:attrNameLst>
                                          <p:attrName>ppt_h</p:attrName>
                                        </p:attrNameLst>
                                      </p:cBhvr>
                                      <p:tavLst>
                                        <p:tav tm="0">
                                          <p:val>
                                            <p:strVal val="ppt_h"/>
                                          </p:val>
                                        </p:tav>
                                        <p:tav tm="100000">
                                          <p:val>
                                            <p:fltVal val="0"/>
                                          </p:val>
                                        </p:tav>
                                      </p:tavLst>
                                    </p:anim>
                                    <p:anim calcmode="lin" valueType="num">
                                      <p:cBhvr>
                                        <p:cTn id="40" dur="1000"/>
                                        <p:tgtEl>
                                          <p:spTgt spid="11"/>
                                        </p:tgtEl>
                                        <p:attrNameLst>
                                          <p:attrName>style.rotation</p:attrName>
                                        </p:attrNameLst>
                                      </p:cBhvr>
                                      <p:tavLst>
                                        <p:tav tm="0">
                                          <p:val>
                                            <p:fltVal val="0"/>
                                          </p:val>
                                        </p:tav>
                                        <p:tav tm="100000">
                                          <p:val>
                                            <p:fltVal val="90"/>
                                          </p:val>
                                        </p:tav>
                                      </p:tavLst>
                                    </p:anim>
                                    <p:animEffect transition="out" filter="fade">
                                      <p:cBhvr>
                                        <p:cTn id="41" dur="1000"/>
                                        <p:tgtEl>
                                          <p:spTgt spid="11"/>
                                        </p:tgtEl>
                                      </p:cBhvr>
                                    </p:animEffect>
                                    <p:set>
                                      <p:cBhvr>
                                        <p:cTn id="42" dur="1" fill="hold">
                                          <p:stCondLst>
                                            <p:cond delay="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Microsoft Office - Klipart</a:t>
            </a:r>
            <a:endParaRPr lang="cs-CZ" dirty="0"/>
          </a:p>
        </p:txBody>
      </p:sp>
    </p:spTree>
    <p:extLst>
      <p:ext uri="{BB962C8B-B14F-4D97-AF65-F5344CB8AC3E}">
        <p14:creationId xmlns:p14="http://schemas.microsoft.com/office/powerpoint/2010/main" val="417320545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TotalTime>
  <Words>472</Words>
  <Application>Microsoft Office PowerPoint</Application>
  <PresentationFormat>Předvádění na obrazovce (4:3)</PresentationFormat>
  <Paragraphs>79</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VY_32_INOVACE_5A_15_Vánoce</dc:title>
  <dc:creator>Kata-Repa</dc:creator>
  <cp:lastModifiedBy>uzivatel</cp:lastModifiedBy>
  <cp:revision>40</cp:revision>
  <dcterms:created xsi:type="dcterms:W3CDTF">2011-11-28T15:45:02Z</dcterms:created>
  <dcterms:modified xsi:type="dcterms:W3CDTF">2013-01-24T13:59:07Z</dcterms:modified>
</cp:coreProperties>
</file>