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5"/>
  </p:notesMasterIdLst>
  <p:sldIdLst>
    <p:sldId id="279" r:id="rId2"/>
    <p:sldId id="280" r:id="rId3"/>
    <p:sldId id="256" r:id="rId4"/>
    <p:sldId id="262" r:id="rId5"/>
    <p:sldId id="265" r:id="rId6"/>
    <p:sldId id="278" r:id="rId7"/>
    <p:sldId id="257" r:id="rId8"/>
    <p:sldId id="258" r:id="rId9"/>
    <p:sldId id="261" r:id="rId10"/>
    <p:sldId id="260" r:id="rId11"/>
    <p:sldId id="263" r:id="rId12"/>
    <p:sldId id="264" r:id="rId13"/>
    <p:sldId id="273" r:id="rId14"/>
    <p:sldId id="266" r:id="rId15"/>
    <p:sldId id="275" r:id="rId16"/>
    <p:sldId id="276" r:id="rId17"/>
    <p:sldId id="271" r:id="rId18"/>
    <p:sldId id="272" r:id="rId19"/>
    <p:sldId id="267" r:id="rId20"/>
    <p:sldId id="268" r:id="rId21"/>
    <p:sldId id="277" r:id="rId22"/>
    <p:sldId id="270" r:id="rId23"/>
    <p:sldId id="28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 autoAdjust="0"/>
    <p:restoredTop sz="94689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63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C82966-1A90-4F71-9465-205F6A3C337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2CF35AE-DFCF-4074-8BE7-355590CB3DC6}">
      <dgm:prSet phldrT="[Text]"/>
      <dgm:spPr>
        <a:solidFill>
          <a:schemeClr val="bg1">
            <a:lumMod val="50000"/>
            <a:lumOff val="50000"/>
            <a:alpha val="91000"/>
          </a:schemeClr>
        </a:solidFill>
      </dgm:spPr>
      <dgm:t>
        <a:bodyPr/>
        <a:lstStyle/>
        <a:p>
          <a:r>
            <a:rPr lang="cs-CZ" dirty="0" smtClean="0"/>
            <a:t>Dřevo</a:t>
          </a:r>
          <a:endParaRPr lang="cs-CZ" dirty="0"/>
        </a:p>
      </dgm:t>
    </dgm:pt>
    <dgm:pt modelId="{B164ABDD-334B-45A5-89D4-11D97525D330}" type="parTrans" cxnId="{94611278-535E-4FCE-B2D7-9D3386F36520}">
      <dgm:prSet/>
      <dgm:spPr/>
      <dgm:t>
        <a:bodyPr/>
        <a:lstStyle/>
        <a:p>
          <a:endParaRPr lang="cs-CZ"/>
        </a:p>
      </dgm:t>
    </dgm:pt>
    <dgm:pt modelId="{16A8ABD8-9C4A-40B7-8A54-FE1786BBA705}" type="sibTrans" cxnId="{94611278-535E-4FCE-B2D7-9D3386F36520}">
      <dgm:prSet/>
      <dgm:spPr/>
      <dgm:t>
        <a:bodyPr/>
        <a:lstStyle/>
        <a:p>
          <a:endParaRPr lang="cs-CZ"/>
        </a:p>
      </dgm:t>
    </dgm:pt>
    <dgm:pt modelId="{A93115F0-9291-4146-B653-1C2A604B1FDB}">
      <dgm:prSet phldrT="[Text]"/>
      <dgm:spPr>
        <a:solidFill>
          <a:schemeClr val="bg1">
            <a:lumMod val="65000"/>
            <a:lumOff val="35000"/>
            <a:alpha val="94000"/>
          </a:schemeClr>
        </a:solidFill>
      </dgm:spPr>
      <dgm:t>
        <a:bodyPr/>
        <a:lstStyle/>
        <a:p>
          <a:r>
            <a:rPr lang="cs-CZ" dirty="0" smtClean="0"/>
            <a:t>Rašelina</a:t>
          </a:r>
          <a:endParaRPr lang="cs-CZ" dirty="0"/>
        </a:p>
      </dgm:t>
    </dgm:pt>
    <dgm:pt modelId="{12B2E7C0-D737-43AE-A3F0-4E4F98D8B108}" type="parTrans" cxnId="{F9F31110-DA62-4B6B-8F4D-B699234C43F3}">
      <dgm:prSet/>
      <dgm:spPr/>
      <dgm:t>
        <a:bodyPr/>
        <a:lstStyle/>
        <a:p>
          <a:endParaRPr lang="cs-CZ"/>
        </a:p>
      </dgm:t>
    </dgm:pt>
    <dgm:pt modelId="{5ED1CE22-CB47-4417-9858-C31DDF3B68B3}" type="sibTrans" cxnId="{F9F31110-DA62-4B6B-8F4D-B699234C43F3}">
      <dgm:prSet/>
      <dgm:spPr/>
      <dgm:t>
        <a:bodyPr/>
        <a:lstStyle/>
        <a:p>
          <a:endParaRPr lang="cs-CZ"/>
        </a:p>
      </dgm:t>
    </dgm:pt>
    <dgm:pt modelId="{461F76A7-57A4-451E-9ACB-8CB2C613EDD6}">
      <dgm:prSet phldrT="[Text]"/>
      <dgm:spPr>
        <a:solidFill>
          <a:schemeClr val="bg1">
            <a:lumMod val="75000"/>
            <a:lumOff val="25000"/>
            <a:alpha val="91000"/>
          </a:schemeClr>
        </a:solidFill>
      </dgm:spPr>
      <dgm:t>
        <a:bodyPr/>
        <a:lstStyle/>
        <a:p>
          <a:r>
            <a:rPr lang="cs-CZ" dirty="0" smtClean="0"/>
            <a:t>Lignit</a:t>
          </a:r>
          <a:endParaRPr lang="cs-CZ" dirty="0"/>
        </a:p>
      </dgm:t>
    </dgm:pt>
    <dgm:pt modelId="{9CBF05F3-D374-4890-8ECF-0380D311AB78}" type="parTrans" cxnId="{B21C7D4C-FE97-4707-8B2E-087554F706F1}">
      <dgm:prSet/>
      <dgm:spPr/>
      <dgm:t>
        <a:bodyPr/>
        <a:lstStyle/>
        <a:p>
          <a:endParaRPr lang="cs-CZ"/>
        </a:p>
      </dgm:t>
    </dgm:pt>
    <dgm:pt modelId="{541726CF-5ED9-4523-B152-996FD39B4FF8}" type="sibTrans" cxnId="{B21C7D4C-FE97-4707-8B2E-087554F706F1}">
      <dgm:prSet/>
      <dgm:spPr/>
      <dgm:t>
        <a:bodyPr/>
        <a:lstStyle/>
        <a:p>
          <a:endParaRPr lang="cs-CZ"/>
        </a:p>
      </dgm:t>
    </dgm:pt>
    <dgm:pt modelId="{1CA6DEB3-2F66-48EA-9A2E-200CDC903DCC}">
      <dgm:prSet/>
      <dgm:spPr>
        <a:solidFill>
          <a:schemeClr val="bg1">
            <a:lumMod val="85000"/>
            <a:lumOff val="15000"/>
            <a:alpha val="91000"/>
          </a:schemeClr>
        </a:solidFill>
      </dgm:spPr>
      <dgm:t>
        <a:bodyPr/>
        <a:lstStyle/>
        <a:p>
          <a:r>
            <a:rPr lang="cs-CZ" dirty="0" smtClean="0"/>
            <a:t>Hnědé uhlí</a:t>
          </a:r>
          <a:endParaRPr lang="cs-CZ" dirty="0"/>
        </a:p>
      </dgm:t>
    </dgm:pt>
    <dgm:pt modelId="{DB4A74A8-DE24-48DB-89A5-EE0828095362}" type="parTrans" cxnId="{F34345BD-63AE-4FC0-BC00-F00D32164B5D}">
      <dgm:prSet/>
      <dgm:spPr/>
      <dgm:t>
        <a:bodyPr/>
        <a:lstStyle/>
        <a:p>
          <a:endParaRPr lang="cs-CZ"/>
        </a:p>
      </dgm:t>
    </dgm:pt>
    <dgm:pt modelId="{9D91CC21-B54F-473D-BC9D-702A02D64D5C}" type="sibTrans" cxnId="{F34345BD-63AE-4FC0-BC00-F00D32164B5D}">
      <dgm:prSet/>
      <dgm:spPr/>
      <dgm:t>
        <a:bodyPr/>
        <a:lstStyle/>
        <a:p>
          <a:endParaRPr lang="cs-CZ"/>
        </a:p>
      </dgm:t>
    </dgm:pt>
    <dgm:pt modelId="{35421E90-5E76-42D3-B352-A35052E1977C}" type="pres">
      <dgm:prSet presAssocID="{DAC82966-1A90-4F71-9465-205F6A3C3371}" presName="CompostProcess" presStyleCnt="0">
        <dgm:presLayoutVars>
          <dgm:dir/>
          <dgm:resizeHandles val="exact"/>
        </dgm:presLayoutVars>
      </dgm:prSet>
      <dgm:spPr/>
    </dgm:pt>
    <dgm:pt modelId="{E5A81598-5689-444B-BFE6-3F1CBE67A655}" type="pres">
      <dgm:prSet presAssocID="{DAC82966-1A90-4F71-9465-205F6A3C3371}" presName="arrow" presStyleLbl="bgShp" presStyleIdx="0" presStyleCnt="1"/>
      <dgm:spPr/>
    </dgm:pt>
    <dgm:pt modelId="{D82B492A-119E-408E-9688-CBBA29B5667B}" type="pres">
      <dgm:prSet presAssocID="{DAC82966-1A90-4F71-9465-205F6A3C3371}" presName="linearProcess" presStyleCnt="0"/>
      <dgm:spPr/>
    </dgm:pt>
    <dgm:pt modelId="{B1CC981E-F0E4-4A4A-B16B-2860C632D15F}" type="pres">
      <dgm:prSet presAssocID="{42CF35AE-DFCF-4074-8BE7-355590CB3DC6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18D011-B974-4893-96CF-E8B223746338}" type="pres">
      <dgm:prSet presAssocID="{16A8ABD8-9C4A-40B7-8A54-FE1786BBA705}" presName="sibTrans" presStyleCnt="0"/>
      <dgm:spPr/>
    </dgm:pt>
    <dgm:pt modelId="{109F7953-8C1B-4A7C-BCE4-B11CA3E7CBA5}" type="pres">
      <dgm:prSet presAssocID="{A93115F0-9291-4146-B653-1C2A604B1FDB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6FDBB6-8F34-4BE0-93FE-721B7EBE3803}" type="pres">
      <dgm:prSet presAssocID="{5ED1CE22-CB47-4417-9858-C31DDF3B68B3}" presName="sibTrans" presStyleCnt="0"/>
      <dgm:spPr/>
    </dgm:pt>
    <dgm:pt modelId="{EA98D057-ED88-4ACD-8344-D41704EF27BD}" type="pres">
      <dgm:prSet presAssocID="{461F76A7-57A4-451E-9ACB-8CB2C613EDD6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FEF248-33B3-4C84-9607-BED06C8589B3}" type="pres">
      <dgm:prSet presAssocID="{541726CF-5ED9-4523-B152-996FD39B4FF8}" presName="sibTrans" presStyleCnt="0"/>
      <dgm:spPr/>
    </dgm:pt>
    <dgm:pt modelId="{CD99333D-50A8-4691-90D6-334F39722D75}" type="pres">
      <dgm:prSet presAssocID="{1CA6DEB3-2F66-48EA-9A2E-200CDC903DCC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4611278-535E-4FCE-B2D7-9D3386F36520}" srcId="{DAC82966-1A90-4F71-9465-205F6A3C3371}" destId="{42CF35AE-DFCF-4074-8BE7-355590CB3DC6}" srcOrd="0" destOrd="0" parTransId="{B164ABDD-334B-45A5-89D4-11D97525D330}" sibTransId="{16A8ABD8-9C4A-40B7-8A54-FE1786BBA705}"/>
    <dgm:cxn modelId="{F9F31110-DA62-4B6B-8F4D-B699234C43F3}" srcId="{DAC82966-1A90-4F71-9465-205F6A3C3371}" destId="{A93115F0-9291-4146-B653-1C2A604B1FDB}" srcOrd="1" destOrd="0" parTransId="{12B2E7C0-D737-43AE-A3F0-4E4F98D8B108}" sibTransId="{5ED1CE22-CB47-4417-9858-C31DDF3B68B3}"/>
    <dgm:cxn modelId="{7B0CE88B-36B4-4432-A32A-E4AD703DE9D5}" type="presOf" srcId="{1CA6DEB3-2F66-48EA-9A2E-200CDC903DCC}" destId="{CD99333D-50A8-4691-90D6-334F39722D75}" srcOrd="0" destOrd="0" presId="urn:microsoft.com/office/officeart/2005/8/layout/hProcess9"/>
    <dgm:cxn modelId="{21A0F5A4-43E8-45A3-970E-F7A9889B4ED8}" type="presOf" srcId="{461F76A7-57A4-451E-9ACB-8CB2C613EDD6}" destId="{EA98D057-ED88-4ACD-8344-D41704EF27BD}" srcOrd="0" destOrd="0" presId="urn:microsoft.com/office/officeart/2005/8/layout/hProcess9"/>
    <dgm:cxn modelId="{B21C7D4C-FE97-4707-8B2E-087554F706F1}" srcId="{DAC82966-1A90-4F71-9465-205F6A3C3371}" destId="{461F76A7-57A4-451E-9ACB-8CB2C613EDD6}" srcOrd="2" destOrd="0" parTransId="{9CBF05F3-D374-4890-8ECF-0380D311AB78}" sibTransId="{541726CF-5ED9-4523-B152-996FD39B4FF8}"/>
    <dgm:cxn modelId="{3F601D90-9135-4A2D-BFA7-B0571CC5B55B}" type="presOf" srcId="{A93115F0-9291-4146-B653-1C2A604B1FDB}" destId="{109F7953-8C1B-4A7C-BCE4-B11CA3E7CBA5}" srcOrd="0" destOrd="0" presId="urn:microsoft.com/office/officeart/2005/8/layout/hProcess9"/>
    <dgm:cxn modelId="{5BA7BABD-ADD6-48AB-9F14-430B36D6D050}" type="presOf" srcId="{DAC82966-1A90-4F71-9465-205F6A3C3371}" destId="{35421E90-5E76-42D3-B352-A35052E1977C}" srcOrd="0" destOrd="0" presId="urn:microsoft.com/office/officeart/2005/8/layout/hProcess9"/>
    <dgm:cxn modelId="{F34345BD-63AE-4FC0-BC00-F00D32164B5D}" srcId="{DAC82966-1A90-4F71-9465-205F6A3C3371}" destId="{1CA6DEB3-2F66-48EA-9A2E-200CDC903DCC}" srcOrd="3" destOrd="0" parTransId="{DB4A74A8-DE24-48DB-89A5-EE0828095362}" sibTransId="{9D91CC21-B54F-473D-BC9D-702A02D64D5C}"/>
    <dgm:cxn modelId="{CEE3AC99-CCDE-4148-9202-7E414094E84B}" type="presOf" srcId="{42CF35AE-DFCF-4074-8BE7-355590CB3DC6}" destId="{B1CC981E-F0E4-4A4A-B16B-2860C632D15F}" srcOrd="0" destOrd="0" presId="urn:microsoft.com/office/officeart/2005/8/layout/hProcess9"/>
    <dgm:cxn modelId="{5FE6181E-C69F-4264-989B-2667A3C6EA46}" type="presParOf" srcId="{35421E90-5E76-42D3-B352-A35052E1977C}" destId="{E5A81598-5689-444B-BFE6-3F1CBE67A655}" srcOrd="0" destOrd="0" presId="urn:microsoft.com/office/officeart/2005/8/layout/hProcess9"/>
    <dgm:cxn modelId="{88DE97FA-D610-40B3-84B5-54DFDB36FC32}" type="presParOf" srcId="{35421E90-5E76-42D3-B352-A35052E1977C}" destId="{D82B492A-119E-408E-9688-CBBA29B5667B}" srcOrd="1" destOrd="0" presId="urn:microsoft.com/office/officeart/2005/8/layout/hProcess9"/>
    <dgm:cxn modelId="{0A6FA206-761E-4649-A196-B5382AC211D3}" type="presParOf" srcId="{D82B492A-119E-408E-9688-CBBA29B5667B}" destId="{B1CC981E-F0E4-4A4A-B16B-2860C632D15F}" srcOrd="0" destOrd="0" presId="urn:microsoft.com/office/officeart/2005/8/layout/hProcess9"/>
    <dgm:cxn modelId="{2AF6D3E5-2588-49AD-84B9-D97202E6C198}" type="presParOf" srcId="{D82B492A-119E-408E-9688-CBBA29B5667B}" destId="{8718D011-B974-4893-96CF-E8B223746338}" srcOrd="1" destOrd="0" presId="urn:microsoft.com/office/officeart/2005/8/layout/hProcess9"/>
    <dgm:cxn modelId="{9860E1CD-804B-4D60-9CE0-8E4FE6C458E8}" type="presParOf" srcId="{D82B492A-119E-408E-9688-CBBA29B5667B}" destId="{109F7953-8C1B-4A7C-BCE4-B11CA3E7CBA5}" srcOrd="2" destOrd="0" presId="urn:microsoft.com/office/officeart/2005/8/layout/hProcess9"/>
    <dgm:cxn modelId="{4F6772AD-EF6C-4E42-A3B6-9CC33B76A19E}" type="presParOf" srcId="{D82B492A-119E-408E-9688-CBBA29B5667B}" destId="{D86FDBB6-8F34-4BE0-93FE-721B7EBE3803}" srcOrd="3" destOrd="0" presId="urn:microsoft.com/office/officeart/2005/8/layout/hProcess9"/>
    <dgm:cxn modelId="{D09CD1F5-3F44-4A37-9A77-0DF40C34D9DE}" type="presParOf" srcId="{D82B492A-119E-408E-9688-CBBA29B5667B}" destId="{EA98D057-ED88-4ACD-8344-D41704EF27BD}" srcOrd="4" destOrd="0" presId="urn:microsoft.com/office/officeart/2005/8/layout/hProcess9"/>
    <dgm:cxn modelId="{2D4902EB-B20B-48D5-BBBF-13ABD16708DD}" type="presParOf" srcId="{D82B492A-119E-408E-9688-CBBA29B5667B}" destId="{C5FEF248-33B3-4C84-9607-BED06C8589B3}" srcOrd="5" destOrd="0" presId="urn:microsoft.com/office/officeart/2005/8/layout/hProcess9"/>
    <dgm:cxn modelId="{1861FF88-275E-49B5-B819-B7B9457BE2BD}" type="presParOf" srcId="{D82B492A-119E-408E-9688-CBBA29B5667B}" destId="{CD99333D-50A8-4691-90D6-334F39722D7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C82966-1A90-4F71-9465-205F6A3C337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2CF35AE-DFCF-4074-8BE7-355590CB3DC6}">
      <dgm:prSet phldrT="[Text]"/>
      <dgm:spPr>
        <a:solidFill>
          <a:schemeClr val="bg1"/>
        </a:solidFill>
      </dgm:spPr>
      <dgm:t>
        <a:bodyPr/>
        <a:lstStyle/>
        <a:p>
          <a:r>
            <a:rPr lang="cs-CZ" dirty="0" smtClean="0"/>
            <a:t>Antracit</a:t>
          </a:r>
          <a:endParaRPr lang="cs-CZ" dirty="0"/>
        </a:p>
      </dgm:t>
    </dgm:pt>
    <dgm:pt modelId="{B164ABDD-334B-45A5-89D4-11D97525D330}" type="parTrans" cxnId="{94611278-535E-4FCE-B2D7-9D3386F36520}">
      <dgm:prSet/>
      <dgm:spPr/>
      <dgm:t>
        <a:bodyPr/>
        <a:lstStyle/>
        <a:p>
          <a:endParaRPr lang="cs-CZ"/>
        </a:p>
      </dgm:t>
    </dgm:pt>
    <dgm:pt modelId="{16A8ABD8-9C4A-40B7-8A54-FE1786BBA705}" type="sibTrans" cxnId="{94611278-535E-4FCE-B2D7-9D3386F36520}">
      <dgm:prSet/>
      <dgm:spPr/>
      <dgm:t>
        <a:bodyPr/>
        <a:lstStyle/>
        <a:p>
          <a:endParaRPr lang="cs-CZ"/>
        </a:p>
      </dgm:t>
    </dgm:pt>
    <dgm:pt modelId="{A93115F0-9291-4146-B653-1C2A604B1FDB}">
      <dgm:prSet phldrT="[Text]"/>
      <dgm:spPr>
        <a:solidFill>
          <a:schemeClr val="bg1">
            <a:alpha val="89000"/>
          </a:schemeClr>
        </a:solidFill>
      </dgm:spPr>
      <dgm:t>
        <a:bodyPr/>
        <a:lstStyle/>
        <a:p>
          <a:r>
            <a:rPr lang="cs-CZ" dirty="0" smtClean="0"/>
            <a:t>Černé uhlí</a:t>
          </a:r>
          <a:endParaRPr lang="cs-CZ" dirty="0"/>
        </a:p>
      </dgm:t>
    </dgm:pt>
    <dgm:pt modelId="{12B2E7C0-D737-43AE-A3F0-4E4F98D8B108}" type="parTrans" cxnId="{F9F31110-DA62-4B6B-8F4D-B699234C43F3}">
      <dgm:prSet/>
      <dgm:spPr/>
      <dgm:t>
        <a:bodyPr/>
        <a:lstStyle/>
        <a:p>
          <a:endParaRPr lang="cs-CZ"/>
        </a:p>
      </dgm:t>
    </dgm:pt>
    <dgm:pt modelId="{5ED1CE22-CB47-4417-9858-C31DDF3B68B3}" type="sibTrans" cxnId="{F9F31110-DA62-4B6B-8F4D-B699234C43F3}">
      <dgm:prSet/>
      <dgm:spPr/>
      <dgm:t>
        <a:bodyPr/>
        <a:lstStyle/>
        <a:p>
          <a:endParaRPr lang="cs-CZ"/>
        </a:p>
      </dgm:t>
    </dgm:pt>
    <dgm:pt modelId="{461F76A7-57A4-451E-9ACB-8CB2C613EDD6}">
      <dgm:prSet phldrT="[Text]"/>
      <dgm:spPr>
        <a:solidFill>
          <a:schemeClr val="bg1">
            <a:lumMod val="95000"/>
            <a:lumOff val="5000"/>
            <a:alpha val="87000"/>
          </a:schemeClr>
        </a:solidFill>
      </dgm:spPr>
      <dgm:t>
        <a:bodyPr/>
        <a:lstStyle/>
        <a:p>
          <a:r>
            <a:rPr lang="cs-CZ" dirty="0" smtClean="0"/>
            <a:t>Přechodné typy</a:t>
          </a:r>
          <a:endParaRPr lang="cs-CZ" dirty="0"/>
        </a:p>
      </dgm:t>
    </dgm:pt>
    <dgm:pt modelId="{9CBF05F3-D374-4890-8ECF-0380D311AB78}" type="parTrans" cxnId="{B21C7D4C-FE97-4707-8B2E-087554F706F1}">
      <dgm:prSet/>
      <dgm:spPr/>
      <dgm:t>
        <a:bodyPr/>
        <a:lstStyle/>
        <a:p>
          <a:endParaRPr lang="cs-CZ"/>
        </a:p>
      </dgm:t>
    </dgm:pt>
    <dgm:pt modelId="{541726CF-5ED9-4523-B152-996FD39B4FF8}" type="sibTrans" cxnId="{B21C7D4C-FE97-4707-8B2E-087554F706F1}">
      <dgm:prSet/>
      <dgm:spPr/>
      <dgm:t>
        <a:bodyPr/>
        <a:lstStyle/>
        <a:p>
          <a:endParaRPr lang="cs-CZ"/>
        </a:p>
      </dgm:t>
    </dgm:pt>
    <dgm:pt modelId="{79073476-CF1E-4C66-A18F-8CE108E2FA05}">
      <dgm:prSet/>
      <dgm:spPr>
        <a:solidFill>
          <a:schemeClr val="bg1"/>
        </a:solidFill>
      </dgm:spPr>
      <dgm:t>
        <a:bodyPr/>
        <a:lstStyle/>
        <a:p>
          <a:r>
            <a:rPr lang="cs-CZ" dirty="0" smtClean="0"/>
            <a:t>Grafit (tuha)</a:t>
          </a:r>
          <a:endParaRPr lang="cs-CZ" dirty="0"/>
        </a:p>
      </dgm:t>
    </dgm:pt>
    <dgm:pt modelId="{6DC96DA2-DA74-4233-9D6F-0FA5A3E6648F}" type="parTrans" cxnId="{ADBBC0AD-B9B5-4E0F-94E5-CDCB78AA107C}">
      <dgm:prSet/>
      <dgm:spPr/>
      <dgm:t>
        <a:bodyPr/>
        <a:lstStyle/>
        <a:p>
          <a:endParaRPr lang="cs-CZ"/>
        </a:p>
      </dgm:t>
    </dgm:pt>
    <dgm:pt modelId="{1FB1F751-B9C8-4180-B4D1-48EF0D2945E8}" type="sibTrans" cxnId="{ADBBC0AD-B9B5-4E0F-94E5-CDCB78AA107C}">
      <dgm:prSet/>
      <dgm:spPr/>
      <dgm:t>
        <a:bodyPr/>
        <a:lstStyle/>
        <a:p>
          <a:endParaRPr lang="cs-CZ"/>
        </a:p>
      </dgm:t>
    </dgm:pt>
    <dgm:pt modelId="{35421E90-5E76-42D3-B352-A35052E1977C}" type="pres">
      <dgm:prSet presAssocID="{DAC82966-1A90-4F71-9465-205F6A3C3371}" presName="CompostProcess" presStyleCnt="0">
        <dgm:presLayoutVars>
          <dgm:dir/>
          <dgm:resizeHandles val="exact"/>
        </dgm:presLayoutVars>
      </dgm:prSet>
      <dgm:spPr/>
    </dgm:pt>
    <dgm:pt modelId="{E5A81598-5689-444B-BFE6-3F1CBE67A655}" type="pres">
      <dgm:prSet presAssocID="{DAC82966-1A90-4F71-9465-205F6A3C3371}" presName="arrow" presStyleLbl="bgShp" presStyleIdx="0" presStyleCnt="1" custAng="10800000" custLinFactY="2626" custLinFactNeighborX="-790" custLinFactNeighborY="100000"/>
      <dgm:spPr/>
    </dgm:pt>
    <dgm:pt modelId="{D82B492A-119E-408E-9688-CBBA29B5667B}" type="pres">
      <dgm:prSet presAssocID="{DAC82966-1A90-4F71-9465-205F6A3C3371}" presName="linearProcess" presStyleCnt="0"/>
      <dgm:spPr/>
    </dgm:pt>
    <dgm:pt modelId="{391AE521-29AF-4948-8B10-BFF1448BD0C2}" type="pres">
      <dgm:prSet presAssocID="{79073476-CF1E-4C66-A18F-8CE108E2FA05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F869BD-4D1B-4798-80C7-D7072325A4CD}" type="pres">
      <dgm:prSet presAssocID="{1FB1F751-B9C8-4180-B4D1-48EF0D2945E8}" presName="sibTrans" presStyleCnt="0"/>
      <dgm:spPr/>
    </dgm:pt>
    <dgm:pt modelId="{B1CC981E-F0E4-4A4A-B16B-2860C632D15F}" type="pres">
      <dgm:prSet presAssocID="{42CF35AE-DFCF-4074-8BE7-355590CB3DC6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18D011-B974-4893-96CF-E8B223746338}" type="pres">
      <dgm:prSet presAssocID="{16A8ABD8-9C4A-40B7-8A54-FE1786BBA705}" presName="sibTrans" presStyleCnt="0"/>
      <dgm:spPr/>
    </dgm:pt>
    <dgm:pt modelId="{109F7953-8C1B-4A7C-BCE4-B11CA3E7CBA5}" type="pres">
      <dgm:prSet presAssocID="{A93115F0-9291-4146-B653-1C2A604B1FDB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6FDBB6-8F34-4BE0-93FE-721B7EBE3803}" type="pres">
      <dgm:prSet presAssocID="{5ED1CE22-CB47-4417-9858-C31DDF3B68B3}" presName="sibTrans" presStyleCnt="0"/>
      <dgm:spPr/>
    </dgm:pt>
    <dgm:pt modelId="{EA98D057-ED88-4ACD-8344-D41704EF27BD}" type="pres">
      <dgm:prSet presAssocID="{461F76A7-57A4-451E-9ACB-8CB2C613EDD6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12DFD62-3433-43F5-82D2-C2E7B947C06E}" type="presOf" srcId="{461F76A7-57A4-451E-9ACB-8CB2C613EDD6}" destId="{EA98D057-ED88-4ACD-8344-D41704EF27BD}" srcOrd="0" destOrd="0" presId="urn:microsoft.com/office/officeart/2005/8/layout/hProcess9"/>
    <dgm:cxn modelId="{94611278-535E-4FCE-B2D7-9D3386F36520}" srcId="{DAC82966-1A90-4F71-9465-205F6A3C3371}" destId="{42CF35AE-DFCF-4074-8BE7-355590CB3DC6}" srcOrd="1" destOrd="0" parTransId="{B164ABDD-334B-45A5-89D4-11D97525D330}" sibTransId="{16A8ABD8-9C4A-40B7-8A54-FE1786BBA705}"/>
    <dgm:cxn modelId="{F9F31110-DA62-4B6B-8F4D-B699234C43F3}" srcId="{DAC82966-1A90-4F71-9465-205F6A3C3371}" destId="{A93115F0-9291-4146-B653-1C2A604B1FDB}" srcOrd="2" destOrd="0" parTransId="{12B2E7C0-D737-43AE-A3F0-4E4F98D8B108}" sibTransId="{5ED1CE22-CB47-4417-9858-C31DDF3B68B3}"/>
    <dgm:cxn modelId="{40475B6C-70F8-4DD1-900D-F73E85DB2074}" type="presOf" srcId="{42CF35AE-DFCF-4074-8BE7-355590CB3DC6}" destId="{B1CC981E-F0E4-4A4A-B16B-2860C632D15F}" srcOrd="0" destOrd="0" presId="urn:microsoft.com/office/officeart/2005/8/layout/hProcess9"/>
    <dgm:cxn modelId="{B60B6690-AF02-4A14-A31B-2DEBB6467E3B}" type="presOf" srcId="{A93115F0-9291-4146-B653-1C2A604B1FDB}" destId="{109F7953-8C1B-4A7C-BCE4-B11CA3E7CBA5}" srcOrd="0" destOrd="0" presId="urn:microsoft.com/office/officeart/2005/8/layout/hProcess9"/>
    <dgm:cxn modelId="{B21C7D4C-FE97-4707-8B2E-087554F706F1}" srcId="{DAC82966-1A90-4F71-9465-205F6A3C3371}" destId="{461F76A7-57A4-451E-9ACB-8CB2C613EDD6}" srcOrd="3" destOrd="0" parTransId="{9CBF05F3-D374-4890-8ECF-0380D311AB78}" sibTransId="{541726CF-5ED9-4523-B152-996FD39B4FF8}"/>
    <dgm:cxn modelId="{61A1BA53-8829-432A-B2A4-6B24E587D48B}" type="presOf" srcId="{DAC82966-1A90-4F71-9465-205F6A3C3371}" destId="{35421E90-5E76-42D3-B352-A35052E1977C}" srcOrd="0" destOrd="0" presId="urn:microsoft.com/office/officeart/2005/8/layout/hProcess9"/>
    <dgm:cxn modelId="{2D59C914-ED78-4805-A9C0-F7EA67F2F0A0}" type="presOf" srcId="{79073476-CF1E-4C66-A18F-8CE108E2FA05}" destId="{391AE521-29AF-4948-8B10-BFF1448BD0C2}" srcOrd="0" destOrd="0" presId="urn:microsoft.com/office/officeart/2005/8/layout/hProcess9"/>
    <dgm:cxn modelId="{ADBBC0AD-B9B5-4E0F-94E5-CDCB78AA107C}" srcId="{DAC82966-1A90-4F71-9465-205F6A3C3371}" destId="{79073476-CF1E-4C66-A18F-8CE108E2FA05}" srcOrd="0" destOrd="0" parTransId="{6DC96DA2-DA74-4233-9D6F-0FA5A3E6648F}" sibTransId="{1FB1F751-B9C8-4180-B4D1-48EF0D2945E8}"/>
    <dgm:cxn modelId="{EE516641-414A-480B-9DE5-C3F17D0310C0}" type="presParOf" srcId="{35421E90-5E76-42D3-B352-A35052E1977C}" destId="{E5A81598-5689-444B-BFE6-3F1CBE67A655}" srcOrd="0" destOrd="0" presId="urn:microsoft.com/office/officeart/2005/8/layout/hProcess9"/>
    <dgm:cxn modelId="{2D9B1572-A19D-459C-A7F0-DFB348193318}" type="presParOf" srcId="{35421E90-5E76-42D3-B352-A35052E1977C}" destId="{D82B492A-119E-408E-9688-CBBA29B5667B}" srcOrd="1" destOrd="0" presId="urn:microsoft.com/office/officeart/2005/8/layout/hProcess9"/>
    <dgm:cxn modelId="{C72B40FC-0DF3-4BDD-9E9C-4F62A0860B92}" type="presParOf" srcId="{D82B492A-119E-408E-9688-CBBA29B5667B}" destId="{391AE521-29AF-4948-8B10-BFF1448BD0C2}" srcOrd="0" destOrd="0" presId="urn:microsoft.com/office/officeart/2005/8/layout/hProcess9"/>
    <dgm:cxn modelId="{590F3F7A-204F-4D15-BA52-1C9641C3E406}" type="presParOf" srcId="{D82B492A-119E-408E-9688-CBBA29B5667B}" destId="{99F869BD-4D1B-4798-80C7-D7072325A4CD}" srcOrd="1" destOrd="0" presId="urn:microsoft.com/office/officeart/2005/8/layout/hProcess9"/>
    <dgm:cxn modelId="{B1808224-4CBB-4889-B870-4DB1459448C4}" type="presParOf" srcId="{D82B492A-119E-408E-9688-CBBA29B5667B}" destId="{B1CC981E-F0E4-4A4A-B16B-2860C632D15F}" srcOrd="2" destOrd="0" presId="urn:microsoft.com/office/officeart/2005/8/layout/hProcess9"/>
    <dgm:cxn modelId="{B9786820-7A32-4B2A-92D5-B71A7E832787}" type="presParOf" srcId="{D82B492A-119E-408E-9688-CBBA29B5667B}" destId="{8718D011-B974-4893-96CF-E8B223746338}" srcOrd="3" destOrd="0" presId="urn:microsoft.com/office/officeart/2005/8/layout/hProcess9"/>
    <dgm:cxn modelId="{DAFA73EB-7CE1-46AF-A9CB-21C1589B7F21}" type="presParOf" srcId="{D82B492A-119E-408E-9688-CBBA29B5667B}" destId="{109F7953-8C1B-4A7C-BCE4-B11CA3E7CBA5}" srcOrd="4" destOrd="0" presId="urn:microsoft.com/office/officeart/2005/8/layout/hProcess9"/>
    <dgm:cxn modelId="{94E41B68-A924-4F38-8BEB-3DD12327A385}" type="presParOf" srcId="{D82B492A-119E-408E-9688-CBBA29B5667B}" destId="{D86FDBB6-8F34-4BE0-93FE-721B7EBE3803}" srcOrd="5" destOrd="0" presId="urn:microsoft.com/office/officeart/2005/8/layout/hProcess9"/>
    <dgm:cxn modelId="{D053BF15-43A5-459F-9E5F-93E6374A64C9}" type="presParOf" srcId="{D82B492A-119E-408E-9688-CBBA29B5667B}" destId="{EA98D057-ED88-4ACD-8344-D41704EF27B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0A40AE-BD6F-427F-94B4-C4257D3C329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5FB35FF-C83E-4195-A5A5-E649D56FDC9E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cs-CZ" dirty="0" smtClean="0"/>
            <a:t>Uhlík</a:t>
          </a:r>
          <a:endParaRPr lang="cs-CZ" dirty="0"/>
        </a:p>
      </dgm:t>
    </dgm:pt>
    <dgm:pt modelId="{CD14540D-A8EE-4A41-A715-DAC6A79943D4}" type="parTrans" cxnId="{61C89940-A031-471A-9084-CB402013B221}">
      <dgm:prSet/>
      <dgm:spPr/>
      <dgm:t>
        <a:bodyPr/>
        <a:lstStyle/>
        <a:p>
          <a:endParaRPr lang="cs-CZ"/>
        </a:p>
      </dgm:t>
    </dgm:pt>
    <dgm:pt modelId="{297D29A5-8B29-43CD-815A-C3E9FB650FCA}" type="sibTrans" cxnId="{61C89940-A031-471A-9084-CB402013B221}">
      <dgm:prSet/>
      <dgm:spPr/>
      <dgm:t>
        <a:bodyPr/>
        <a:lstStyle/>
        <a:p>
          <a:endParaRPr lang="cs-CZ"/>
        </a:p>
      </dgm:t>
    </dgm:pt>
    <dgm:pt modelId="{F712A4C3-90D8-42FE-8D8E-443BD3EF19EE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cs-CZ" dirty="0" smtClean="0"/>
            <a:t>Voda</a:t>
          </a:r>
          <a:endParaRPr lang="cs-CZ" dirty="0"/>
        </a:p>
      </dgm:t>
    </dgm:pt>
    <dgm:pt modelId="{C1FAEECC-25BE-4EE5-884B-3DB039BC1A03}" type="parTrans" cxnId="{B1C82757-668F-4251-A63D-E1655F36D587}">
      <dgm:prSet/>
      <dgm:spPr/>
      <dgm:t>
        <a:bodyPr/>
        <a:lstStyle/>
        <a:p>
          <a:endParaRPr lang="cs-CZ"/>
        </a:p>
      </dgm:t>
    </dgm:pt>
    <dgm:pt modelId="{20481726-8013-4906-9E24-06AE2F0E149C}" type="sibTrans" cxnId="{B1C82757-668F-4251-A63D-E1655F36D587}">
      <dgm:prSet/>
      <dgm:spPr/>
      <dgm:t>
        <a:bodyPr/>
        <a:lstStyle/>
        <a:p>
          <a:endParaRPr lang="cs-CZ"/>
        </a:p>
      </dgm:t>
    </dgm:pt>
    <dgm:pt modelId="{EDD334B8-82A3-482D-B13C-C5B2B1AED642}">
      <dgm:prSet phldrT="[Text]"/>
      <dgm:spPr>
        <a:solidFill>
          <a:schemeClr val="tx2">
            <a:lumMod val="25000"/>
          </a:schemeClr>
        </a:solidFill>
      </dgm:spPr>
      <dgm:t>
        <a:bodyPr/>
        <a:lstStyle/>
        <a:p>
          <a:r>
            <a:rPr lang="cs-CZ" dirty="0" smtClean="0"/>
            <a:t>Jílové horniny</a:t>
          </a:r>
          <a:endParaRPr lang="cs-CZ" dirty="0"/>
        </a:p>
      </dgm:t>
    </dgm:pt>
    <dgm:pt modelId="{EC2AAA1E-458A-4E8A-9A88-A3E73CFE420C}" type="parTrans" cxnId="{A705534C-713E-40D0-BFEF-BCC742D1CF82}">
      <dgm:prSet/>
      <dgm:spPr/>
      <dgm:t>
        <a:bodyPr/>
        <a:lstStyle/>
        <a:p>
          <a:endParaRPr lang="cs-CZ"/>
        </a:p>
      </dgm:t>
    </dgm:pt>
    <dgm:pt modelId="{619E2F21-6398-46A9-8758-6D3776F3976F}" type="sibTrans" cxnId="{A705534C-713E-40D0-BFEF-BCC742D1CF82}">
      <dgm:prSet/>
      <dgm:spPr/>
      <dgm:t>
        <a:bodyPr/>
        <a:lstStyle/>
        <a:p>
          <a:endParaRPr lang="cs-CZ"/>
        </a:p>
      </dgm:t>
    </dgm:pt>
    <dgm:pt modelId="{84D84A19-4F1E-427B-8520-A5BA7019ABFA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cs-CZ" dirty="0" smtClean="0"/>
            <a:t>Silikátové horniny</a:t>
          </a:r>
          <a:endParaRPr lang="cs-CZ" dirty="0"/>
        </a:p>
      </dgm:t>
    </dgm:pt>
    <dgm:pt modelId="{97F17DFD-EC20-4AAF-9F7A-84E313B91EEF}" type="parTrans" cxnId="{08069B34-3268-4D25-9119-840496272F2C}">
      <dgm:prSet/>
      <dgm:spPr/>
      <dgm:t>
        <a:bodyPr/>
        <a:lstStyle/>
        <a:p>
          <a:endParaRPr lang="cs-CZ"/>
        </a:p>
      </dgm:t>
    </dgm:pt>
    <dgm:pt modelId="{97349DA8-1D0B-4A45-B8F4-1DC4AD688CC2}" type="sibTrans" cxnId="{08069B34-3268-4D25-9119-840496272F2C}">
      <dgm:prSet/>
      <dgm:spPr/>
      <dgm:t>
        <a:bodyPr/>
        <a:lstStyle/>
        <a:p>
          <a:endParaRPr lang="cs-CZ"/>
        </a:p>
      </dgm:t>
    </dgm:pt>
    <dgm:pt modelId="{95A9BAC6-3FFE-434D-A484-6A1E5128DF85}">
      <dgm:prSet/>
      <dgm:spPr>
        <a:solidFill>
          <a:schemeClr val="tx2">
            <a:lumMod val="10000"/>
          </a:schemeClr>
        </a:solidFill>
      </dgm:spPr>
      <dgm:t>
        <a:bodyPr/>
        <a:lstStyle/>
        <a:p>
          <a:r>
            <a:rPr lang="cs-CZ" dirty="0" smtClean="0"/>
            <a:t>Sloučeniny síry</a:t>
          </a:r>
          <a:endParaRPr lang="cs-CZ" dirty="0"/>
        </a:p>
      </dgm:t>
    </dgm:pt>
    <dgm:pt modelId="{10FB008C-D8B2-4764-98FA-D664EC4F11B2}" type="parTrans" cxnId="{FA5038D1-20CA-49B7-B579-52A5E0B3ACAF}">
      <dgm:prSet/>
      <dgm:spPr/>
      <dgm:t>
        <a:bodyPr/>
        <a:lstStyle/>
        <a:p>
          <a:endParaRPr lang="cs-CZ"/>
        </a:p>
      </dgm:t>
    </dgm:pt>
    <dgm:pt modelId="{67B92DD4-0E10-45A3-BAF0-E9189576EC64}" type="sibTrans" cxnId="{FA5038D1-20CA-49B7-B579-52A5E0B3ACAF}">
      <dgm:prSet/>
      <dgm:spPr/>
      <dgm:t>
        <a:bodyPr/>
        <a:lstStyle/>
        <a:p>
          <a:endParaRPr lang="cs-CZ"/>
        </a:p>
      </dgm:t>
    </dgm:pt>
    <dgm:pt modelId="{CCC9502E-D626-43D5-B1E3-3F156855EE79}" type="pres">
      <dgm:prSet presAssocID="{ED0A40AE-BD6F-427F-94B4-C4257D3C329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B43D54B-FFF8-4D0F-A45E-BDC280A2AC26}" type="pres">
      <dgm:prSet presAssocID="{B5FB35FF-C83E-4195-A5A5-E649D56FDC9E}" presName="parentLin" presStyleCnt="0"/>
      <dgm:spPr/>
    </dgm:pt>
    <dgm:pt modelId="{19E6B6CF-7A52-426A-8694-7C14CFF2672A}" type="pres">
      <dgm:prSet presAssocID="{B5FB35FF-C83E-4195-A5A5-E649D56FDC9E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1E45B578-C91E-42AE-B122-DF39894DFEF9}" type="pres">
      <dgm:prSet presAssocID="{B5FB35FF-C83E-4195-A5A5-E649D56FDC9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9ACE60-1FE2-4CBD-AE6E-70466A621F78}" type="pres">
      <dgm:prSet presAssocID="{B5FB35FF-C83E-4195-A5A5-E649D56FDC9E}" presName="negativeSpace" presStyleCnt="0"/>
      <dgm:spPr/>
    </dgm:pt>
    <dgm:pt modelId="{4FC62B5F-930A-42AD-B56F-83DAC692F3DA}" type="pres">
      <dgm:prSet presAssocID="{B5FB35FF-C83E-4195-A5A5-E649D56FDC9E}" presName="childText" presStyleLbl="conFgAcc1" presStyleIdx="0" presStyleCnt="5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83CB7807-AD5E-4368-9503-034000667DB5}" type="pres">
      <dgm:prSet presAssocID="{297D29A5-8B29-43CD-815A-C3E9FB650FCA}" presName="spaceBetweenRectangles" presStyleCnt="0"/>
      <dgm:spPr/>
    </dgm:pt>
    <dgm:pt modelId="{DA293935-C3DE-478B-B215-386A8842335B}" type="pres">
      <dgm:prSet presAssocID="{F712A4C3-90D8-42FE-8D8E-443BD3EF19EE}" presName="parentLin" presStyleCnt="0"/>
      <dgm:spPr/>
    </dgm:pt>
    <dgm:pt modelId="{48822638-3E32-49FC-8C5A-D80D9ACACE2B}" type="pres">
      <dgm:prSet presAssocID="{F712A4C3-90D8-42FE-8D8E-443BD3EF19EE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98CCB4F9-FA28-401F-91C8-2F6822E90E95}" type="pres">
      <dgm:prSet presAssocID="{F712A4C3-90D8-42FE-8D8E-443BD3EF19E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8810B9-60CB-4997-8D51-D3B86426FEC1}" type="pres">
      <dgm:prSet presAssocID="{F712A4C3-90D8-42FE-8D8E-443BD3EF19EE}" presName="negativeSpace" presStyleCnt="0"/>
      <dgm:spPr/>
    </dgm:pt>
    <dgm:pt modelId="{C4FE0867-A19C-4B3A-98A2-E0D462714793}" type="pres">
      <dgm:prSet presAssocID="{F712A4C3-90D8-42FE-8D8E-443BD3EF19EE}" presName="childText" presStyleLbl="conFgAcc1" presStyleIdx="1" presStyleCnt="5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5D52152B-4D20-4CF3-8263-421C0C3EE013}" type="pres">
      <dgm:prSet presAssocID="{20481726-8013-4906-9E24-06AE2F0E149C}" presName="spaceBetweenRectangles" presStyleCnt="0"/>
      <dgm:spPr/>
    </dgm:pt>
    <dgm:pt modelId="{194D60EB-92E4-4F3C-A350-A68E890D373B}" type="pres">
      <dgm:prSet presAssocID="{EDD334B8-82A3-482D-B13C-C5B2B1AED642}" presName="parentLin" presStyleCnt="0"/>
      <dgm:spPr/>
    </dgm:pt>
    <dgm:pt modelId="{2009EFEB-C2F6-416B-8CE3-2FC5FB9C9E38}" type="pres">
      <dgm:prSet presAssocID="{EDD334B8-82A3-482D-B13C-C5B2B1AED642}" presName="parentLeftMargin" presStyleLbl="node1" presStyleIdx="1" presStyleCnt="5"/>
      <dgm:spPr/>
      <dgm:t>
        <a:bodyPr/>
        <a:lstStyle/>
        <a:p>
          <a:endParaRPr lang="cs-CZ"/>
        </a:p>
      </dgm:t>
    </dgm:pt>
    <dgm:pt modelId="{6680A1D9-9B7E-4993-A725-59CA25093D23}" type="pres">
      <dgm:prSet presAssocID="{EDD334B8-82A3-482D-B13C-C5B2B1AED642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45A6AA-BEA1-4D81-8A6B-25F1E18A0A31}" type="pres">
      <dgm:prSet presAssocID="{EDD334B8-82A3-482D-B13C-C5B2B1AED642}" presName="negativeSpace" presStyleCnt="0"/>
      <dgm:spPr/>
    </dgm:pt>
    <dgm:pt modelId="{C9340C1D-A25A-4B0D-B5B4-C0A7292584D9}" type="pres">
      <dgm:prSet presAssocID="{EDD334B8-82A3-482D-B13C-C5B2B1AED642}" presName="childText" presStyleLbl="conFgAcc1" presStyleIdx="2" presStyleCnt="5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F2D33A80-A0C6-4FE8-BF19-6AE3BBECA063}" type="pres">
      <dgm:prSet presAssocID="{619E2F21-6398-46A9-8758-6D3776F3976F}" presName="spaceBetweenRectangles" presStyleCnt="0"/>
      <dgm:spPr/>
    </dgm:pt>
    <dgm:pt modelId="{88BB965A-43F0-42B4-A948-07D04A175A89}" type="pres">
      <dgm:prSet presAssocID="{84D84A19-4F1E-427B-8520-A5BA7019ABFA}" presName="parentLin" presStyleCnt="0"/>
      <dgm:spPr/>
    </dgm:pt>
    <dgm:pt modelId="{02974D7E-F110-4FC0-9BE3-C7C019465542}" type="pres">
      <dgm:prSet presAssocID="{84D84A19-4F1E-427B-8520-A5BA7019ABFA}" presName="parentLeftMargin" presStyleLbl="node1" presStyleIdx="2" presStyleCnt="5"/>
      <dgm:spPr/>
      <dgm:t>
        <a:bodyPr/>
        <a:lstStyle/>
        <a:p>
          <a:endParaRPr lang="cs-CZ"/>
        </a:p>
      </dgm:t>
    </dgm:pt>
    <dgm:pt modelId="{CFEDDD39-F351-45D7-90CC-71145507AF55}" type="pres">
      <dgm:prSet presAssocID="{84D84A19-4F1E-427B-8520-A5BA7019ABF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306119-1193-4A21-A37B-3671F8366989}" type="pres">
      <dgm:prSet presAssocID="{84D84A19-4F1E-427B-8520-A5BA7019ABFA}" presName="negativeSpace" presStyleCnt="0"/>
      <dgm:spPr/>
    </dgm:pt>
    <dgm:pt modelId="{3037B25C-2CDE-4726-8336-B8154F66FE9D}" type="pres">
      <dgm:prSet presAssocID="{84D84A19-4F1E-427B-8520-A5BA7019ABFA}" presName="childText" presStyleLbl="conFgAcc1" presStyleIdx="3" presStyleCnt="5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B3EED298-FA42-4837-B2EB-24132B731CE7}" type="pres">
      <dgm:prSet presAssocID="{97349DA8-1D0B-4A45-B8F4-1DC4AD688CC2}" presName="spaceBetweenRectangles" presStyleCnt="0"/>
      <dgm:spPr/>
    </dgm:pt>
    <dgm:pt modelId="{D49225EB-2925-4ED0-AB18-CE22ABED12BA}" type="pres">
      <dgm:prSet presAssocID="{95A9BAC6-3FFE-434D-A484-6A1E5128DF85}" presName="parentLin" presStyleCnt="0"/>
      <dgm:spPr/>
    </dgm:pt>
    <dgm:pt modelId="{87F5EF6E-8A0B-4EF0-B613-1CBA473F6141}" type="pres">
      <dgm:prSet presAssocID="{95A9BAC6-3FFE-434D-A484-6A1E5128DF85}" presName="parentLeftMargin" presStyleLbl="node1" presStyleIdx="3" presStyleCnt="5"/>
      <dgm:spPr/>
      <dgm:t>
        <a:bodyPr/>
        <a:lstStyle/>
        <a:p>
          <a:endParaRPr lang="cs-CZ"/>
        </a:p>
      </dgm:t>
    </dgm:pt>
    <dgm:pt modelId="{05BC3BE8-B4D9-437E-AE19-545F38A69417}" type="pres">
      <dgm:prSet presAssocID="{95A9BAC6-3FFE-434D-A484-6A1E5128DF8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75A83A-7172-41CE-8D7D-C6A3310DC554}" type="pres">
      <dgm:prSet presAssocID="{95A9BAC6-3FFE-434D-A484-6A1E5128DF85}" presName="negativeSpace" presStyleCnt="0"/>
      <dgm:spPr/>
    </dgm:pt>
    <dgm:pt modelId="{D0779361-9B4B-42A2-8925-369695BC5963}" type="pres">
      <dgm:prSet presAssocID="{95A9BAC6-3FFE-434D-A484-6A1E5128DF85}" presName="childText" presStyleLbl="conFgAcc1" presStyleIdx="4" presStyleCnt="5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</dgm:ptLst>
  <dgm:cxnLst>
    <dgm:cxn modelId="{12B81C51-A8A6-4DE9-B621-E43AF7BF8D30}" type="presOf" srcId="{84D84A19-4F1E-427B-8520-A5BA7019ABFA}" destId="{CFEDDD39-F351-45D7-90CC-71145507AF55}" srcOrd="1" destOrd="0" presId="urn:microsoft.com/office/officeart/2005/8/layout/list1"/>
    <dgm:cxn modelId="{F9589FE2-D57A-44A9-A5E2-FBD4C8539AA1}" type="presOf" srcId="{EDD334B8-82A3-482D-B13C-C5B2B1AED642}" destId="{6680A1D9-9B7E-4993-A725-59CA25093D23}" srcOrd="1" destOrd="0" presId="urn:microsoft.com/office/officeart/2005/8/layout/list1"/>
    <dgm:cxn modelId="{916A666C-345D-486F-BF63-560C1C3868B7}" type="presOf" srcId="{95A9BAC6-3FFE-434D-A484-6A1E5128DF85}" destId="{05BC3BE8-B4D9-437E-AE19-545F38A69417}" srcOrd="1" destOrd="0" presId="urn:microsoft.com/office/officeart/2005/8/layout/list1"/>
    <dgm:cxn modelId="{8C09D234-3133-4187-9B73-D689B91F9E88}" type="presOf" srcId="{EDD334B8-82A3-482D-B13C-C5B2B1AED642}" destId="{2009EFEB-C2F6-416B-8CE3-2FC5FB9C9E38}" srcOrd="0" destOrd="0" presId="urn:microsoft.com/office/officeart/2005/8/layout/list1"/>
    <dgm:cxn modelId="{60DC3403-2F34-4950-A411-877C3A8D7E27}" type="presOf" srcId="{B5FB35FF-C83E-4195-A5A5-E649D56FDC9E}" destId="{1E45B578-C91E-42AE-B122-DF39894DFEF9}" srcOrd="1" destOrd="0" presId="urn:microsoft.com/office/officeart/2005/8/layout/list1"/>
    <dgm:cxn modelId="{FA5038D1-20CA-49B7-B579-52A5E0B3ACAF}" srcId="{ED0A40AE-BD6F-427F-94B4-C4257D3C3292}" destId="{95A9BAC6-3FFE-434D-A484-6A1E5128DF85}" srcOrd="4" destOrd="0" parTransId="{10FB008C-D8B2-4764-98FA-D664EC4F11B2}" sibTransId="{67B92DD4-0E10-45A3-BAF0-E9189576EC64}"/>
    <dgm:cxn modelId="{9F9E377E-960A-460E-91F9-B36855CB362C}" type="presOf" srcId="{84D84A19-4F1E-427B-8520-A5BA7019ABFA}" destId="{02974D7E-F110-4FC0-9BE3-C7C019465542}" srcOrd="0" destOrd="0" presId="urn:microsoft.com/office/officeart/2005/8/layout/list1"/>
    <dgm:cxn modelId="{89C86D46-AAF2-4D37-95C9-ABFA25CA6B6C}" type="presOf" srcId="{F712A4C3-90D8-42FE-8D8E-443BD3EF19EE}" destId="{98CCB4F9-FA28-401F-91C8-2F6822E90E95}" srcOrd="1" destOrd="0" presId="urn:microsoft.com/office/officeart/2005/8/layout/list1"/>
    <dgm:cxn modelId="{A705534C-713E-40D0-BFEF-BCC742D1CF82}" srcId="{ED0A40AE-BD6F-427F-94B4-C4257D3C3292}" destId="{EDD334B8-82A3-482D-B13C-C5B2B1AED642}" srcOrd="2" destOrd="0" parTransId="{EC2AAA1E-458A-4E8A-9A88-A3E73CFE420C}" sibTransId="{619E2F21-6398-46A9-8758-6D3776F3976F}"/>
    <dgm:cxn modelId="{5DF1029E-EA62-4626-825B-A9E7702FBFC9}" type="presOf" srcId="{ED0A40AE-BD6F-427F-94B4-C4257D3C3292}" destId="{CCC9502E-D626-43D5-B1E3-3F156855EE79}" srcOrd="0" destOrd="0" presId="urn:microsoft.com/office/officeart/2005/8/layout/list1"/>
    <dgm:cxn modelId="{61C89940-A031-471A-9084-CB402013B221}" srcId="{ED0A40AE-BD6F-427F-94B4-C4257D3C3292}" destId="{B5FB35FF-C83E-4195-A5A5-E649D56FDC9E}" srcOrd="0" destOrd="0" parTransId="{CD14540D-A8EE-4A41-A715-DAC6A79943D4}" sibTransId="{297D29A5-8B29-43CD-815A-C3E9FB650FCA}"/>
    <dgm:cxn modelId="{D1FFC2AC-1011-4176-BEFF-1759252137C2}" type="presOf" srcId="{B5FB35FF-C83E-4195-A5A5-E649D56FDC9E}" destId="{19E6B6CF-7A52-426A-8694-7C14CFF2672A}" srcOrd="0" destOrd="0" presId="urn:microsoft.com/office/officeart/2005/8/layout/list1"/>
    <dgm:cxn modelId="{D963C706-E5EB-4368-8CCC-AE662C4F2F25}" type="presOf" srcId="{F712A4C3-90D8-42FE-8D8E-443BD3EF19EE}" destId="{48822638-3E32-49FC-8C5A-D80D9ACACE2B}" srcOrd="0" destOrd="0" presId="urn:microsoft.com/office/officeart/2005/8/layout/list1"/>
    <dgm:cxn modelId="{B1C82757-668F-4251-A63D-E1655F36D587}" srcId="{ED0A40AE-BD6F-427F-94B4-C4257D3C3292}" destId="{F712A4C3-90D8-42FE-8D8E-443BD3EF19EE}" srcOrd="1" destOrd="0" parTransId="{C1FAEECC-25BE-4EE5-884B-3DB039BC1A03}" sibTransId="{20481726-8013-4906-9E24-06AE2F0E149C}"/>
    <dgm:cxn modelId="{8B46F04D-C8C8-4BFC-B20D-01AB61C50D2D}" type="presOf" srcId="{95A9BAC6-3FFE-434D-A484-6A1E5128DF85}" destId="{87F5EF6E-8A0B-4EF0-B613-1CBA473F6141}" srcOrd="0" destOrd="0" presId="urn:microsoft.com/office/officeart/2005/8/layout/list1"/>
    <dgm:cxn modelId="{08069B34-3268-4D25-9119-840496272F2C}" srcId="{ED0A40AE-BD6F-427F-94B4-C4257D3C3292}" destId="{84D84A19-4F1E-427B-8520-A5BA7019ABFA}" srcOrd="3" destOrd="0" parTransId="{97F17DFD-EC20-4AAF-9F7A-84E313B91EEF}" sibTransId="{97349DA8-1D0B-4A45-B8F4-1DC4AD688CC2}"/>
    <dgm:cxn modelId="{B21D8FD3-BC87-4EA7-9936-1C78CCDE1C3A}" type="presParOf" srcId="{CCC9502E-D626-43D5-B1E3-3F156855EE79}" destId="{EB43D54B-FFF8-4D0F-A45E-BDC280A2AC26}" srcOrd="0" destOrd="0" presId="urn:microsoft.com/office/officeart/2005/8/layout/list1"/>
    <dgm:cxn modelId="{F7D6DF68-C6C0-4533-9197-D044FEAD5A3A}" type="presParOf" srcId="{EB43D54B-FFF8-4D0F-A45E-BDC280A2AC26}" destId="{19E6B6CF-7A52-426A-8694-7C14CFF2672A}" srcOrd="0" destOrd="0" presId="urn:microsoft.com/office/officeart/2005/8/layout/list1"/>
    <dgm:cxn modelId="{8392D744-B2D2-41A1-B799-6C6489390F4E}" type="presParOf" srcId="{EB43D54B-FFF8-4D0F-A45E-BDC280A2AC26}" destId="{1E45B578-C91E-42AE-B122-DF39894DFEF9}" srcOrd="1" destOrd="0" presId="urn:microsoft.com/office/officeart/2005/8/layout/list1"/>
    <dgm:cxn modelId="{0B49B37E-7353-4109-991C-E48729EF07D5}" type="presParOf" srcId="{CCC9502E-D626-43D5-B1E3-3F156855EE79}" destId="{929ACE60-1FE2-4CBD-AE6E-70466A621F78}" srcOrd="1" destOrd="0" presId="urn:microsoft.com/office/officeart/2005/8/layout/list1"/>
    <dgm:cxn modelId="{3D706695-FCB5-4B5B-BC73-C80C58103C6E}" type="presParOf" srcId="{CCC9502E-D626-43D5-B1E3-3F156855EE79}" destId="{4FC62B5F-930A-42AD-B56F-83DAC692F3DA}" srcOrd="2" destOrd="0" presId="urn:microsoft.com/office/officeart/2005/8/layout/list1"/>
    <dgm:cxn modelId="{77FF43BF-CF40-408D-B1AB-29A6EF380115}" type="presParOf" srcId="{CCC9502E-D626-43D5-B1E3-3F156855EE79}" destId="{83CB7807-AD5E-4368-9503-034000667DB5}" srcOrd="3" destOrd="0" presId="urn:microsoft.com/office/officeart/2005/8/layout/list1"/>
    <dgm:cxn modelId="{31AF0BD7-F19F-4B28-A0B0-FC9F74AD9C1F}" type="presParOf" srcId="{CCC9502E-D626-43D5-B1E3-3F156855EE79}" destId="{DA293935-C3DE-478B-B215-386A8842335B}" srcOrd="4" destOrd="0" presId="urn:microsoft.com/office/officeart/2005/8/layout/list1"/>
    <dgm:cxn modelId="{6439F9EA-8C9C-47A4-BA10-EBF40DFBA6DF}" type="presParOf" srcId="{DA293935-C3DE-478B-B215-386A8842335B}" destId="{48822638-3E32-49FC-8C5A-D80D9ACACE2B}" srcOrd="0" destOrd="0" presId="urn:microsoft.com/office/officeart/2005/8/layout/list1"/>
    <dgm:cxn modelId="{62268F57-D798-4694-8F42-904DF697BA59}" type="presParOf" srcId="{DA293935-C3DE-478B-B215-386A8842335B}" destId="{98CCB4F9-FA28-401F-91C8-2F6822E90E95}" srcOrd="1" destOrd="0" presId="urn:microsoft.com/office/officeart/2005/8/layout/list1"/>
    <dgm:cxn modelId="{555AC1C5-C367-4782-B82D-E0236BAE66C9}" type="presParOf" srcId="{CCC9502E-D626-43D5-B1E3-3F156855EE79}" destId="{238810B9-60CB-4997-8D51-D3B86426FEC1}" srcOrd="5" destOrd="0" presId="urn:microsoft.com/office/officeart/2005/8/layout/list1"/>
    <dgm:cxn modelId="{2E72BC71-6560-47C7-86CE-FC05647B88A2}" type="presParOf" srcId="{CCC9502E-D626-43D5-B1E3-3F156855EE79}" destId="{C4FE0867-A19C-4B3A-98A2-E0D462714793}" srcOrd="6" destOrd="0" presId="urn:microsoft.com/office/officeart/2005/8/layout/list1"/>
    <dgm:cxn modelId="{A5D975FC-4AB5-43D8-990B-B6850601A933}" type="presParOf" srcId="{CCC9502E-D626-43D5-B1E3-3F156855EE79}" destId="{5D52152B-4D20-4CF3-8263-421C0C3EE013}" srcOrd="7" destOrd="0" presId="urn:microsoft.com/office/officeart/2005/8/layout/list1"/>
    <dgm:cxn modelId="{FBF37E85-9CD9-4BFE-A188-07FBD66918F5}" type="presParOf" srcId="{CCC9502E-D626-43D5-B1E3-3F156855EE79}" destId="{194D60EB-92E4-4F3C-A350-A68E890D373B}" srcOrd="8" destOrd="0" presId="urn:microsoft.com/office/officeart/2005/8/layout/list1"/>
    <dgm:cxn modelId="{56A3C77D-3CE6-4BBC-A9F6-7453DCA58144}" type="presParOf" srcId="{194D60EB-92E4-4F3C-A350-A68E890D373B}" destId="{2009EFEB-C2F6-416B-8CE3-2FC5FB9C9E38}" srcOrd="0" destOrd="0" presId="urn:microsoft.com/office/officeart/2005/8/layout/list1"/>
    <dgm:cxn modelId="{A557918D-FF3A-4DB5-9560-739B75DC8FD0}" type="presParOf" srcId="{194D60EB-92E4-4F3C-A350-A68E890D373B}" destId="{6680A1D9-9B7E-4993-A725-59CA25093D23}" srcOrd="1" destOrd="0" presId="urn:microsoft.com/office/officeart/2005/8/layout/list1"/>
    <dgm:cxn modelId="{529D651C-42AB-4989-BA54-FFC0EC0E0F15}" type="presParOf" srcId="{CCC9502E-D626-43D5-B1E3-3F156855EE79}" destId="{0645A6AA-BEA1-4D81-8A6B-25F1E18A0A31}" srcOrd="9" destOrd="0" presId="urn:microsoft.com/office/officeart/2005/8/layout/list1"/>
    <dgm:cxn modelId="{0B077FEC-871A-4449-9585-E6091C427103}" type="presParOf" srcId="{CCC9502E-D626-43D5-B1E3-3F156855EE79}" destId="{C9340C1D-A25A-4B0D-B5B4-C0A7292584D9}" srcOrd="10" destOrd="0" presId="urn:microsoft.com/office/officeart/2005/8/layout/list1"/>
    <dgm:cxn modelId="{041E5089-DE23-46CF-BAB3-BC27268B814B}" type="presParOf" srcId="{CCC9502E-D626-43D5-B1E3-3F156855EE79}" destId="{F2D33A80-A0C6-4FE8-BF19-6AE3BBECA063}" srcOrd="11" destOrd="0" presId="urn:microsoft.com/office/officeart/2005/8/layout/list1"/>
    <dgm:cxn modelId="{B9AB06FB-E249-4342-A12A-58624564CC1F}" type="presParOf" srcId="{CCC9502E-D626-43D5-B1E3-3F156855EE79}" destId="{88BB965A-43F0-42B4-A948-07D04A175A89}" srcOrd="12" destOrd="0" presId="urn:microsoft.com/office/officeart/2005/8/layout/list1"/>
    <dgm:cxn modelId="{03954C91-313D-4AE4-A875-B3B150F5637C}" type="presParOf" srcId="{88BB965A-43F0-42B4-A948-07D04A175A89}" destId="{02974D7E-F110-4FC0-9BE3-C7C019465542}" srcOrd="0" destOrd="0" presId="urn:microsoft.com/office/officeart/2005/8/layout/list1"/>
    <dgm:cxn modelId="{0FE7F5E6-C56B-473D-BA4B-8F24DA9394A7}" type="presParOf" srcId="{88BB965A-43F0-42B4-A948-07D04A175A89}" destId="{CFEDDD39-F351-45D7-90CC-71145507AF55}" srcOrd="1" destOrd="0" presId="urn:microsoft.com/office/officeart/2005/8/layout/list1"/>
    <dgm:cxn modelId="{BCA5BD53-3B68-4AA8-B1EF-3C7EA0DCCB87}" type="presParOf" srcId="{CCC9502E-D626-43D5-B1E3-3F156855EE79}" destId="{FE306119-1193-4A21-A37B-3671F8366989}" srcOrd="13" destOrd="0" presId="urn:microsoft.com/office/officeart/2005/8/layout/list1"/>
    <dgm:cxn modelId="{A1B67C0A-D624-4663-898A-9B4C6237A58F}" type="presParOf" srcId="{CCC9502E-D626-43D5-B1E3-3F156855EE79}" destId="{3037B25C-2CDE-4726-8336-B8154F66FE9D}" srcOrd="14" destOrd="0" presId="urn:microsoft.com/office/officeart/2005/8/layout/list1"/>
    <dgm:cxn modelId="{4BF6E472-3FC8-4044-8C0B-A6D5CF50305B}" type="presParOf" srcId="{CCC9502E-D626-43D5-B1E3-3F156855EE79}" destId="{B3EED298-FA42-4837-B2EB-24132B731CE7}" srcOrd="15" destOrd="0" presId="urn:microsoft.com/office/officeart/2005/8/layout/list1"/>
    <dgm:cxn modelId="{0AD6EF34-3D68-4417-B302-F94AB959BB82}" type="presParOf" srcId="{CCC9502E-D626-43D5-B1E3-3F156855EE79}" destId="{D49225EB-2925-4ED0-AB18-CE22ABED12BA}" srcOrd="16" destOrd="0" presId="urn:microsoft.com/office/officeart/2005/8/layout/list1"/>
    <dgm:cxn modelId="{67AEB522-06CB-4484-9F29-4A1A33136605}" type="presParOf" srcId="{D49225EB-2925-4ED0-AB18-CE22ABED12BA}" destId="{87F5EF6E-8A0B-4EF0-B613-1CBA473F6141}" srcOrd="0" destOrd="0" presId="urn:microsoft.com/office/officeart/2005/8/layout/list1"/>
    <dgm:cxn modelId="{678E441C-A337-4D2A-8E3A-430ED2E112CD}" type="presParOf" srcId="{D49225EB-2925-4ED0-AB18-CE22ABED12BA}" destId="{05BC3BE8-B4D9-437E-AE19-545F38A69417}" srcOrd="1" destOrd="0" presId="urn:microsoft.com/office/officeart/2005/8/layout/list1"/>
    <dgm:cxn modelId="{4D7CD13B-FD39-43C5-B55B-3316E0998A37}" type="presParOf" srcId="{CCC9502E-D626-43D5-B1E3-3F156855EE79}" destId="{D075A83A-7172-41CE-8D7D-C6A3310DC554}" srcOrd="17" destOrd="0" presId="urn:microsoft.com/office/officeart/2005/8/layout/list1"/>
    <dgm:cxn modelId="{2F1C4ADB-DE43-4435-9245-CEF7488A7B80}" type="presParOf" srcId="{CCC9502E-D626-43D5-B1E3-3F156855EE79}" destId="{D0779361-9B4B-42A2-8925-369695BC596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A81598-5689-444B-BFE6-3F1CBE67A655}">
      <dsp:nvSpPr>
        <dsp:cNvPr id="0" name=""/>
        <dsp:cNvSpPr/>
      </dsp:nvSpPr>
      <dsp:spPr>
        <a:xfrm>
          <a:off x="617219" y="0"/>
          <a:ext cx="6995160" cy="264320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C981E-F0E4-4A4A-B16B-2860C632D15F}">
      <dsp:nvSpPr>
        <dsp:cNvPr id="0" name=""/>
        <dsp:cNvSpPr/>
      </dsp:nvSpPr>
      <dsp:spPr>
        <a:xfrm>
          <a:off x="1290" y="792961"/>
          <a:ext cx="1864777" cy="1057282"/>
        </a:xfrm>
        <a:prstGeom prst="roundRect">
          <a:avLst/>
        </a:prstGeom>
        <a:solidFill>
          <a:schemeClr val="bg1">
            <a:lumMod val="50000"/>
            <a:lumOff val="50000"/>
            <a:alpha val="91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Dřevo</a:t>
          </a:r>
          <a:endParaRPr lang="cs-CZ" sz="2700" kern="1200" dirty="0"/>
        </a:p>
      </dsp:txBody>
      <dsp:txXfrm>
        <a:off x="1290" y="792961"/>
        <a:ext cx="1864777" cy="1057282"/>
      </dsp:txXfrm>
    </dsp:sp>
    <dsp:sp modelId="{109F7953-8C1B-4A7C-BCE4-B11CA3E7CBA5}">
      <dsp:nvSpPr>
        <dsp:cNvPr id="0" name=""/>
        <dsp:cNvSpPr/>
      </dsp:nvSpPr>
      <dsp:spPr>
        <a:xfrm>
          <a:off x="2122037" y="792961"/>
          <a:ext cx="1864777" cy="1057282"/>
        </a:xfrm>
        <a:prstGeom prst="roundRect">
          <a:avLst/>
        </a:prstGeom>
        <a:solidFill>
          <a:schemeClr val="bg1">
            <a:lumMod val="65000"/>
            <a:lumOff val="35000"/>
            <a:alpha val="94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Rašelina</a:t>
          </a:r>
          <a:endParaRPr lang="cs-CZ" sz="2700" kern="1200" dirty="0"/>
        </a:p>
      </dsp:txBody>
      <dsp:txXfrm>
        <a:off x="2122037" y="792961"/>
        <a:ext cx="1864777" cy="1057282"/>
      </dsp:txXfrm>
    </dsp:sp>
    <dsp:sp modelId="{EA98D057-ED88-4ACD-8344-D41704EF27BD}">
      <dsp:nvSpPr>
        <dsp:cNvPr id="0" name=""/>
        <dsp:cNvSpPr/>
      </dsp:nvSpPr>
      <dsp:spPr>
        <a:xfrm>
          <a:off x="4242784" y="792961"/>
          <a:ext cx="1864777" cy="1057282"/>
        </a:xfrm>
        <a:prstGeom prst="roundRect">
          <a:avLst/>
        </a:prstGeom>
        <a:solidFill>
          <a:schemeClr val="bg1">
            <a:lumMod val="75000"/>
            <a:lumOff val="25000"/>
            <a:alpha val="91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Lignit</a:t>
          </a:r>
          <a:endParaRPr lang="cs-CZ" sz="2700" kern="1200" dirty="0"/>
        </a:p>
      </dsp:txBody>
      <dsp:txXfrm>
        <a:off x="4242784" y="792961"/>
        <a:ext cx="1864777" cy="1057282"/>
      </dsp:txXfrm>
    </dsp:sp>
    <dsp:sp modelId="{CD99333D-50A8-4691-90D6-334F39722D75}">
      <dsp:nvSpPr>
        <dsp:cNvPr id="0" name=""/>
        <dsp:cNvSpPr/>
      </dsp:nvSpPr>
      <dsp:spPr>
        <a:xfrm>
          <a:off x="6363531" y="792961"/>
          <a:ext cx="1864777" cy="1057282"/>
        </a:xfrm>
        <a:prstGeom prst="roundRect">
          <a:avLst/>
        </a:prstGeom>
        <a:solidFill>
          <a:schemeClr val="bg1">
            <a:lumMod val="85000"/>
            <a:lumOff val="15000"/>
            <a:alpha val="91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Hnědé uhlí</a:t>
          </a:r>
          <a:endParaRPr lang="cs-CZ" sz="2700" kern="1200" dirty="0"/>
        </a:p>
      </dsp:txBody>
      <dsp:txXfrm>
        <a:off x="6363531" y="792961"/>
        <a:ext cx="1864777" cy="105728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A81598-5689-444B-BFE6-3F1CBE67A655}">
      <dsp:nvSpPr>
        <dsp:cNvPr id="0" name=""/>
        <dsp:cNvSpPr/>
      </dsp:nvSpPr>
      <dsp:spPr>
        <a:xfrm rot="10800000">
          <a:off x="561958" y="0"/>
          <a:ext cx="6995160" cy="264320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1AE521-29AF-4948-8B10-BFF1448BD0C2}">
      <dsp:nvSpPr>
        <dsp:cNvPr id="0" name=""/>
        <dsp:cNvSpPr/>
      </dsp:nvSpPr>
      <dsp:spPr>
        <a:xfrm>
          <a:off x="1582" y="792961"/>
          <a:ext cx="1932592" cy="1057282"/>
        </a:xfrm>
        <a:prstGeom prst="roundRect">
          <a:avLst/>
        </a:prstGeom>
        <a:solidFill>
          <a:schemeClr val="bg1"/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Grafit (tuha)</a:t>
          </a:r>
          <a:endParaRPr lang="cs-CZ" sz="2600" kern="1200" dirty="0"/>
        </a:p>
      </dsp:txBody>
      <dsp:txXfrm>
        <a:off x="1582" y="792961"/>
        <a:ext cx="1932592" cy="1057282"/>
      </dsp:txXfrm>
    </dsp:sp>
    <dsp:sp modelId="{B1CC981E-F0E4-4A4A-B16B-2860C632D15F}">
      <dsp:nvSpPr>
        <dsp:cNvPr id="0" name=""/>
        <dsp:cNvSpPr/>
      </dsp:nvSpPr>
      <dsp:spPr>
        <a:xfrm>
          <a:off x="2099529" y="792961"/>
          <a:ext cx="1932592" cy="1057282"/>
        </a:xfrm>
        <a:prstGeom prst="roundRect">
          <a:avLst/>
        </a:prstGeom>
        <a:solidFill>
          <a:schemeClr val="bg1"/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Antracit</a:t>
          </a:r>
          <a:endParaRPr lang="cs-CZ" sz="2600" kern="1200" dirty="0"/>
        </a:p>
      </dsp:txBody>
      <dsp:txXfrm>
        <a:off x="2099529" y="792961"/>
        <a:ext cx="1932592" cy="1057282"/>
      </dsp:txXfrm>
    </dsp:sp>
    <dsp:sp modelId="{109F7953-8C1B-4A7C-BCE4-B11CA3E7CBA5}">
      <dsp:nvSpPr>
        <dsp:cNvPr id="0" name=""/>
        <dsp:cNvSpPr/>
      </dsp:nvSpPr>
      <dsp:spPr>
        <a:xfrm>
          <a:off x="4197477" y="792961"/>
          <a:ext cx="1932592" cy="1057282"/>
        </a:xfrm>
        <a:prstGeom prst="roundRect">
          <a:avLst/>
        </a:prstGeom>
        <a:solidFill>
          <a:schemeClr val="bg1">
            <a:alpha val="89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Černé uhlí</a:t>
          </a:r>
          <a:endParaRPr lang="cs-CZ" sz="2600" kern="1200" dirty="0"/>
        </a:p>
      </dsp:txBody>
      <dsp:txXfrm>
        <a:off x="4197477" y="792961"/>
        <a:ext cx="1932592" cy="1057282"/>
      </dsp:txXfrm>
    </dsp:sp>
    <dsp:sp modelId="{EA98D057-ED88-4ACD-8344-D41704EF27BD}">
      <dsp:nvSpPr>
        <dsp:cNvPr id="0" name=""/>
        <dsp:cNvSpPr/>
      </dsp:nvSpPr>
      <dsp:spPr>
        <a:xfrm>
          <a:off x="6295425" y="792961"/>
          <a:ext cx="1932592" cy="1057282"/>
        </a:xfrm>
        <a:prstGeom prst="roundRect">
          <a:avLst/>
        </a:prstGeom>
        <a:solidFill>
          <a:schemeClr val="bg1">
            <a:lumMod val="95000"/>
            <a:lumOff val="5000"/>
            <a:alpha val="87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Přechodné typy</a:t>
          </a:r>
          <a:endParaRPr lang="cs-CZ" sz="2600" kern="1200" dirty="0"/>
        </a:p>
      </dsp:txBody>
      <dsp:txXfrm>
        <a:off x="6295425" y="792961"/>
        <a:ext cx="1932592" cy="105728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C62B5F-930A-42AD-B56F-83DAC692F3DA}">
      <dsp:nvSpPr>
        <dsp:cNvPr id="0" name=""/>
        <dsp:cNvSpPr/>
      </dsp:nvSpPr>
      <dsp:spPr>
        <a:xfrm>
          <a:off x="0" y="393393"/>
          <a:ext cx="3328982" cy="504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45B578-C91E-42AE-B122-DF39894DFEF9}">
      <dsp:nvSpPr>
        <dsp:cNvPr id="0" name=""/>
        <dsp:cNvSpPr/>
      </dsp:nvSpPr>
      <dsp:spPr>
        <a:xfrm>
          <a:off x="166449" y="98193"/>
          <a:ext cx="2330287" cy="590400"/>
        </a:xfrm>
        <a:prstGeom prst="roundRect">
          <a:avLst/>
        </a:prstGeom>
        <a:solidFill>
          <a:schemeClr val="tx2">
            <a:lumMod val="75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79" tIns="0" rIns="8807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Uhlík</a:t>
          </a:r>
          <a:endParaRPr lang="cs-CZ" sz="2000" kern="1200" dirty="0"/>
        </a:p>
      </dsp:txBody>
      <dsp:txXfrm>
        <a:off x="166449" y="98193"/>
        <a:ext cx="2330287" cy="590400"/>
      </dsp:txXfrm>
    </dsp:sp>
    <dsp:sp modelId="{C4FE0867-A19C-4B3A-98A2-E0D462714793}">
      <dsp:nvSpPr>
        <dsp:cNvPr id="0" name=""/>
        <dsp:cNvSpPr/>
      </dsp:nvSpPr>
      <dsp:spPr>
        <a:xfrm>
          <a:off x="0" y="1300593"/>
          <a:ext cx="3328982" cy="504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CCB4F9-FA28-401F-91C8-2F6822E90E95}">
      <dsp:nvSpPr>
        <dsp:cNvPr id="0" name=""/>
        <dsp:cNvSpPr/>
      </dsp:nvSpPr>
      <dsp:spPr>
        <a:xfrm>
          <a:off x="166449" y="1005393"/>
          <a:ext cx="2330287" cy="590400"/>
        </a:xfrm>
        <a:prstGeom prst="roundRect">
          <a:avLst/>
        </a:prstGeom>
        <a:solidFill>
          <a:schemeClr val="tx2">
            <a:lumMod val="50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79" tIns="0" rIns="8807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Voda</a:t>
          </a:r>
          <a:endParaRPr lang="cs-CZ" sz="2000" kern="1200" dirty="0"/>
        </a:p>
      </dsp:txBody>
      <dsp:txXfrm>
        <a:off x="166449" y="1005393"/>
        <a:ext cx="2330287" cy="590400"/>
      </dsp:txXfrm>
    </dsp:sp>
    <dsp:sp modelId="{C9340C1D-A25A-4B0D-B5B4-C0A7292584D9}">
      <dsp:nvSpPr>
        <dsp:cNvPr id="0" name=""/>
        <dsp:cNvSpPr/>
      </dsp:nvSpPr>
      <dsp:spPr>
        <a:xfrm>
          <a:off x="0" y="2207793"/>
          <a:ext cx="3328982" cy="504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80A1D9-9B7E-4993-A725-59CA25093D23}">
      <dsp:nvSpPr>
        <dsp:cNvPr id="0" name=""/>
        <dsp:cNvSpPr/>
      </dsp:nvSpPr>
      <dsp:spPr>
        <a:xfrm>
          <a:off x="166449" y="1912593"/>
          <a:ext cx="2330287" cy="590400"/>
        </a:xfrm>
        <a:prstGeom prst="roundRect">
          <a:avLst/>
        </a:prstGeom>
        <a:solidFill>
          <a:schemeClr val="tx2">
            <a:lumMod val="25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79" tIns="0" rIns="8807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Jílové horniny</a:t>
          </a:r>
          <a:endParaRPr lang="cs-CZ" sz="2000" kern="1200" dirty="0"/>
        </a:p>
      </dsp:txBody>
      <dsp:txXfrm>
        <a:off x="166449" y="1912593"/>
        <a:ext cx="2330287" cy="590400"/>
      </dsp:txXfrm>
    </dsp:sp>
    <dsp:sp modelId="{3037B25C-2CDE-4726-8336-B8154F66FE9D}">
      <dsp:nvSpPr>
        <dsp:cNvPr id="0" name=""/>
        <dsp:cNvSpPr/>
      </dsp:nvSpPr>
      <dsp:spPr>
        <a:xfrm>
          <a:off x="0" y="3114993"/>
          <a:ext cx="3328982" cy="504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EDDD39-F351-45D7-90CC-71145507AF55}">
      <dsp:nvSpPr>
        <dsp:cNvPr id="0" name=""/>
        <dsp:cNvSpPr/>
      </dsp:nvSpPr>
      <dsp:spPr>
        <a:xfrm>
          <a:off x="166449" y="2819793"/>
          <a:ext cx="2330287" cy="590400"/>
        </a:xfrm>
        <a:prstGeom prst="roundRect">
          <a:avLst/>
        </a:prstGeom>
        <a:solidFill>
          <a:schemeClr val="bg2">
            <a:lumMod val="50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79" tIns="0" rIns="8807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Silikátové horniny</a:t>
          </a:r>
          <a:endParaRPr lang="cs-CZ" sz="2000" kern="1200" dirty="0"/>
        </a:p>
      </dsp:txBody>
      <dsp:txXfrm>
        <a:off x="166449" y="2819793"/>
        <a:ext cx="2330287" cy="590400"/>
      </dsp:txXfrm>
    </dsp:sp>
    <dsp:sp modelId="{D0779361-9B4B-42A2-8925-369695BC5963}">
      <dsp:nvSpPr>
        <dsp:cNvPr id="0" name=""/>
        <dsp:cNvSpPr/>
      </dsp:nvSpPr>
      <dsp:spPr>
        <a:xfrm>
          <a:off x="0" y="4022193"/>
          <a:ext cx="3328982" cy="504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BC3BE8-B4D9-437E-AE19-545F38A69417}">
      <dsp:nvSpPr>
        <dsp:cNvPr id="0" name=""/>
        <dsp:cNvSpPr/>
      </dsp:nvSpPr>
      <dsp:spPr>
        <a:xfrm>
          <a:off x="166449" y="3726993"/>
          <a:ext cx="2330287" cy="590400"/>
        </a:xfrm>
        <a:prstGeom prst="roundRect">
          <a:avLst/>
        </a:prstGeom>
        <a:solidFill>
          <a:schemeClr val="tx2">
            <a:lumMod val="10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79" tIns="0" rIns="8807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Sloučeniny síry</a:t>
          </a:r>
          <a:endParaRPr lang="cs-CZ" sz="2000" kern="1200" dirty="0"/>
        </a:p>
      </dsp:txBody>
      <dsp:txXfrm>
        <a:off x="166449" y="3726993"/>
        <a:ext cx="2330287" cy="590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343E7-186D-45CE-9676-B98AB4F09313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5FE35-6C83-4E48-BF65-304C74842F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5FE35-6C83-4E48-BF65-304C74842F1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04019A-54B4-47D5-87DB-2761DE1D4E37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A45268F-5D05-4EFC-9DBD-856AB6171C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pull dir="d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gi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hli.biz/" TargetMode="External"/><Relationship Id="rId2" Type="http://schemas.openxmlformats.org/officeDocument/2006/relationships/hyperlink" Target="http://www.okd.cz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rneuhli.cz/" TargetMode="External"/><Relationship Id="rId3" Type="http://schemas.openxmlformats.org/officeDocument/2006/relationships/hyperlink" Target="http://www.okd.cz/cs/tezime-uhli/uhli-tradicni-zdroj-energie/typy-uhli" TargetMode="External"/><Relationship Id="rId7" Type="http://schemas.openxmlformats.org/officeDocument/2006/relationships/hyperlink" Target="http://www.ceskestavby.cz/clanky/topeni-paliva-uhli-6500.html" TargetMode="External"/><Relationship Id="rId2" Type="http://schemas.openxmlformats.org/officeDocument/2006/relationships/hyperlink" Target="http://www.okd.cz/cs/tezime-uhli/uhli-tradicni-zdroj-energie/slozeni-uhl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eologie.vsb.cz/loziska/suroviny/energsur/antracit.html" TargetMode="External"/><Relationship Id="rId5" Type="http://schemas.openxmlformats.org/officeDocument/2006/relationships/hyperlink" Target="http://geologie.vsb.cz/loziska/suroviny/energsur/lignit.html" TargetMode="External"/><Relationship Id="rId4" Type="http://schemas.openxmlformats.org/officeDocument/2006/relationships/hyperlink" Target="http://www.okd.cz/cs/tezime-uhli/jak-uhli-vznikl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895"/>
                <a:gridCol w="4423945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Ch9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1. 2011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čeho získáváme energii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Uhlí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Výkladová prezentace</a:t>
            </a:r>
          </a:p>
          <a:p>
            <a:r>
              <a:rPr lang="cs-CZ" dirty="0" smtClean="0"/>
              <a:t>Vznik, složení, druhy uhlí, důlní plyn, karbonizace</a:t>
            </a:r>
            <a:endParaRPr lang="cs-CZ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500042"/>
            <a:ext cx="3300410" cy="2357454"/>
          </a:xfrm>
        </p:spPr>
        <p:txBody>
          <a:bodyPr/>
          <a:lstStyle/>
          <a:p>
            <a:r>
              <a:rPr lang="cs-CZ" sz="9600" dirty="0" smtClean="0"/>
              <a:t>Uhlí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D:\Documents and Settings\Aleš\Plocha\skenovat0002.jpg"/>
          <p:cNvPicPr>
            <a:picLocks noChangeAspect="1" noChangeArrowheads="1"/>
          </p:cNvPicPr>
          <p:nvPr/>
        </p:nvPicPr>
        <p:blipFill>
          <a:blip r:embed="rId3" cstate="print"/>
          <a:srcRect l="4646" t="5787" r="7333" b="10290"/>
          <a:stretch>
            <a:fillRect/>
          </a:stretch>
        </p:blipFill>
        <p:spPr bwMode="auto">
          <a:xfrm>
            <a:off x="4357686" y="857232"/>
            <a:ext cx="4786314" cy="5638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3857628"/>
            <a:ext cx="3904100" cy="2680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357298"/>
            <a:ext cx="8015318" cy="4998262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jedno z nejvýznamnějších fosilních (=pravěkých, zkamenělých) paliv</a:t>
            </a:r>
          </a:p>
          <a:p>
            <a:r>
              <a:rPr lang="cs-CZ" sz="3600" dirty="0" smtClean="0"/>
              <a:t>"hořlavý kámen„</a:t>
            </a:r>
          </a:p>
          <a:p>
            <a:r>
              <a:rPr lang="cs-CZ" sz="3600" dirty="0" smtClean="0"/>
              <a:t>hornina biologického původu</a:t>
            </a:r>
          </a:p>
          <a:p>
            <a:r>
              <a:rPr lang="cs-CZ" sz="3600" dirty="0" smtClean="0"/>
              <a:t>"černé zlato" </a:t>
            </a:r>
          </a:p>
          <a:p>
            <a:r>
              <a:rPr lang="cs-CZ" sz="3600" dirty="0" smtClean="0"/>
              <a:t>ve skutečnosti je vlastně sluneční energie dlouhodobě uskladněná prostřednictvím biologických </a:t>
            </a:r>
            <a:r>
              <a:rPr lang="cs-CZ" sz="3600" dirty="0" smtClean="0"/>
              <a:t>                                a </a:t>
            </a:r>
            <a:r>
              <a:rPr lang="cs-CZ" sz="3600" dirty="0" smtClean="0"/>
              <a:t>geologických procesů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Vznik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Uhlí vznikalo v průběhu </a:t>
            </a:r>
            <a:r>
              <a:rPr lang="cs-CZ" sz="3600" dirty="0" smtClean="0"/>
              <a:t>desítek                        </a:t>
            </a:r>
            <a:r>
              <a:rPr lang="cs-CZ" sz="3600" dirty="0" smtClean="0"/>
              <a:t>až stovek miliónů let složitými </a:t>
            </a:r>
            <a:r>
              <a:rPr lang="cs-CZ" sz="3600" dirty="0" smtClean="0"/>
              <a:t>procesy                      </a:t>
            </a:r>
            <a:r>
              <a:rPr lang="cs-CZ" sz="3600" dirty="0" smtClean="0"/>
              <a:t>z odumřelých rostlin</a:t>
            </a:r>
          </a:p>
          <a:p>
            <a:r>
              <a:rPr lang="cs-CZ" sz="3600" b="1" u="sng" dirty="0" smtClean="0"/>
              <a:t>Většina světových zásob uhlí </a:t>
            </a:r>
            <a:r>
              <a:rPr lang="cs-CZ" sz="3600" dirty="0" smtClean="0"/>
              <a:t>se začala tvořit </a:t>
            </a:r>
            <a:r>
              <a:rPr lang="cs-CZ" sz="3600" b="1" u="sng" dirty="0" smtClean="0"/>
              <a:t>v období karbonu</a:t>
            </a:r>
            <a:r>
              <a:rPr lang="cs-CZ" sz="3600" dirty="0" smtClean="0"/>
              <a:t>, geologické epoše, která začala před 360 milióny let a skončila před 286 milióny let.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lů 5"/>
          <p:cNvSpPr/>
          <p:nvPr/>
        </p:nvSpPr>
        <p:spPr>
          <a:xfrm>
            <a:off x="6929454" y="3214686"/>
            <a:ext cx="1714512" cy="1643074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uhlí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57158" y="1428736"/>
          <a:ext cx="8229600" cy="2643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500034" y="4071942"/>
          <a:ext cx="8229600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Složení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3757610" cy="462381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Uhlí je </a:t>
            </a:r>
            <a:r>
              <a:rPr lang="cs-CZ" sz="3600" dirty="0" smtClean="0"/>
              <a:t>hnědočerná                </a:t>
            </a:r>
            <a:r>
              <a:rPr lang="cs-CZ" sz="3600" dirty="0" smtClean="0"/>
              <a:t>až černá hořlavá hornina </a:t>
            </a:r>
            <a:r>
              <a:rPr lang="cs-CZ" sz="3600" dirty="0" smtClean="0"/>
              <a:t>                             s </a:t>
            </a:r>
            <a:r>
              <a:rPr lang="cs-CZ" sz="3600" dirty="0" smtClean="0"/>
              <a:t>vysokým obsahem uhlíku (až 95 %)</a:t>
            </a:r>
          </a:p>
          <a:p>
            <a:endParaRPr lang="cs-CZ" dirty="0"/>
          </a:p>
        </p:txBody>
      </p:sp>
      <p:graphicFrame>
        <p:nvGraphicFramePr>
          <p:cNvPr id="6" name="Zástupný symbol pro obsah 8"/>
          <p:cNvGraphicFramePr>
            <a:graphicFrameLocks noGrp="1"/>
          </p:cNvGraphicFramePr>
          <p:nvPr>
            <p:ph sz="half" idx="2"/>
          </p:nvPr>
        </p:nvGraphicFramePr>
        <p:xfrm>
          <a:off x="5643570" y="1643050"/>
          <a:ext cx="3328982" cy="4624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3" descr="D:\Documents and Settings\Aleš\Plocha\uhli_1.gif"/>
          <p:cNvPicPr>
            <a:picLocks noChangeAspect="1" noChangeArrowheads="1"/>
          </p:cNvPicPr>
          <p:nvPr/>
        </p:nvPicPr>
        <p:blipFill>
          <a:blip r:embed="rId7" cstate="print"/>
          <a:srcRect r="66726" b="68852"/>
          <a:stretch>
            <a:fillRect/>
          </a:stretch>
        </p:blipFill>
        <p:spPr bwMode="auto">
          <a:xfrm>
            <a:off x="3357554" y="1214422"/>
            <a:ext cx="1530928" cy="1357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1" name="Skupina 20"/>
          <p:cNvGrpSpPr/>
          <p:nvPr/>
        </p:nvGrpSpPr>
        <p:grpSpPr>
          <a:xfrm>
            <a:off x="4714876" y="2143116"/>
            <a:ext cx="785818" cy="3857652"/>
            <a:chOff x="5000628" y="2428868"/>
            <a:chExt cx="500066" cy="3571900"/>
          </a:xfrm>
        </p:grpSpPr>
        <p:cxnSp>
          <p:nvCxnSpPr>
            <p:cNvPr id="9" name="Přímá spojovací šipka 8"/>
            <p:cNvCxnSpPr/>
            <p:nvPr/>
          </p:nvCxnSpPr>
          <p:spPr>
            <a:xfrm>
              <a:off x="5000628" y="2428868"/>
              <a:ext cx="500066" cy="1588"/>
            </a:xfrm>
            <a:prstGeom prst="straightConnector1">
              <a:avLst/>
            </a:prstGeom>
            <a:ln w="508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šipka 10"/>
            <p:cNvCxnSpPr/>
            <p:nvPr/>
          </p:nvCxnSpPr>
          <p:spPr>
            <a:xfrm rot="16200000" flipH="1">
              <a:off x="4822033" y="2607463"/>
              <a:ext cx="857256" cy="500066"/>
            </a:xfrm>
            <a:prstGeom prst="straightConnector1">
              <a:avLst/>
            </a:prstGeom>
            <a:ln w="508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šipka 14"/>
            <p:cNvCxnSpPr/>
            <p:nvPr/>
          </p:nvCxnSpPr>
          <p:spPr>
            <a:xfrm rot="16200000" flipH="1">
              <a:off x="4321967" y="3107529"/>
              <a:ext cx="1785950" cy="428628"/>
            </a:xfrm>
            <a:prstGeom prst="straightConnector1">
              <a:avLst/>
            </a:prstGeom>
            <a:ln w="508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šipka 16"/>
            <p:cNvCxnSpPr/>
            <p:nvPr/>
          </p:nvCxnSpPr>
          <p:spPr>
            <a:xfrm rot="16200000" flipH="1">
              <a:off x="3893339" y="3536157"/>
              <a:ext cx="2714644" cy="500066"/>
            </a:xfrm>
            <a:prstGeom prst="straightConnector1">
              <a:avLst/>
            </a:prstGeom>
            <a:ln w="508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šipka 18"/>
            <p:cNvCxnSpPr/>
            <p:nvPr/>
          </p:nvCxnSpPr>
          <p:spPr>
            <a:xfrm rot="16200000" flipH="1">
              <a:off x="3428992" y="4000504"/>
              <a:ext cx="3571900" cy="428628"/>
            </a:xfrm>
            <a:prstGeom prst="straightConnector1">
              <a:avLst/>
            </a:prstGeom>
            <a:ln w="508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Druhy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7887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Existuje několik druhů uhlí v závislosti na stáří a obsahu uhlíku</a:t>
            </a:r>
          </a:p>
          <a:p>
            <a:r>
              <a:rPr lang="cs-CZ" sz="3600" b="1" u="sng" dirty="0" smtClean="0"/>
              <a:t>Čím starší uhlí</a:t>
            </a:r>
            <a:r>
              <a:rPr lang="cs-CZ" sz="3600" dirty="0" smtClean="0"/>
              <a:t>, tím více obsahuje uhlíku, a </a:t>
            </a:r>
            <a:r>
              <a:rPr lang="cs-CZ" sz="3600" b="1" u="sng" dirty="0" smtClean="0"/>
              <a:t>tím je výhřevnější</a:t>
            </a:r>
          </a:p>
          <a:p>
            <a:r>
              <a:rPr lang="cs-CZ" sz="3600" b="1" u="sng" dirty="0" smtClean="0"/>
              <a:t>Kvalitu</a:t>
            </a:r>
            <a:r>
              <a:rPr lang="cs-CZ" sz="3600" dirty="0" smtClean="0"/>
              <a:t> určujeme </a:t>
            </a:r>
            <a:r>
              <a:rPr lang="cs-CZ" sz="3600" b="1" u="sng" dirty="0" smtClean="0"/>
              <a:t>podle výhřevnosti</a:t>
            </a:r>
          </a:p>
          <a:p>
            <a:r>
              <a:rPr lang="cs-CZ" sz="3600" dirty="0" smtClean="0"/>
              <a:t>Výhřevnost udává, kolik tepla se uvolní spálením určité hmotnosti paliva</a:t>
            </a:r>
          </a:p>
          <a:p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Typy uhlí</a:t>
            </a:r>
            <a:endParaRPr lang="cs-CZ" sz="5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281" y="1774822"/>
          <a:ext cx="8715438" cy="4797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146"/>
                <a:gridCol w="2905146"/>
                <a:gridCol w="2905146"/>
              </a:tblGrid>
              <a:tr h="95949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Typ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Podíl uhlíku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Výhřevnost</a:t>
                      </a:r>
                      <a:endParaRPr lang="cs-CZ" sz="3600" dirty="0"/>
                    </a:p>
                  </a:txBody>
                  <a:tcPr/>
                </a:tc>
              </a:tr>
              <a:tr h="95949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Lignit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30 – 50 %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13 MJ/kg</a:t>
                      </a:r>
                      <a:endParaRPr lang="cs-CZ" sz="3600" dirty="0"/>
                    </a:p>
                  </a:txBody>
                  <a:tcPr/>
                </a:tc>
              </a:tr>
              <a:tr h="95949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Hnědé uhlí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50 – 80 %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15 – 20 MJ/kg</a:t>
                      </a:r>
                      <a:endParaRPr lang="cs-CZ" sz="3600" dirty="0"/>
                    </a:p>
                  </a:txBody>
                  <a:tcPr/>
                </a:tc>
              </a:tr>
              <a:tr h="95949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Černé uhlí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80 – 90 %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18 – 30 MJ/kg</a:t>
                      </a:r>
                      <a:endParaRPr lang="cs-CZ" sz="3600" dirty="0"/>
                    </a:p>
                  </a:txBody>
                  <a:tcPr/>
                </a:tc>
              </a:tr>
              <a:tr h="95949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Antracit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nad 90 %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26 – 30 MJ/kg</a:t>
                      </a:r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Antracit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Nejstarší černé uhlí</a:t>
            </a:r>
          </a:p>
          <a:p>
            <a:r>
              <a:rPr lang="cs-CZ" sz="3600" dirty="0" smtClean="0"/>
              <a:t>Nejvýhřevnější černé uhlí</a:t>
            </a:r>
          </a:p>
          <a:p>
            <a:r>
              <a:rPr lang="cs-CZ" sz="3600" dirty="0" smtClean="0"/>
              <a:t>Má nejnižší obsah                             těkavých hořlavých                                  látek</a:t>
            </a:r>
          </a:p>
          <a:p>
            <a:r>
              <a:rPr lang="cs-CZ" sz="3600" dirty="0" smtClean="0"/>
              <a:t>Má nejvíce uhlíku</a:t>
            </a:r>
            <a:endParaRPr lang="cs-CZ" sz="3600" dirty="0"/>
          </a:p>
        </p:txBody>
      </p:sp>
      <p:pic>
        <p:nvPicPr>
          <p:cNvPr id="15362" name="Picture 2" descr="http://geologie.vsb.cz/loziska/suroviny/energsur/antracit%2001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714752"/>
            <a:ext cx="3786182" cy="2839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589735"/>
            <a:ext cx="4357686" cy="3268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Černé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Obsahuje až 90 % uhlíku</a:t>
            </a:r>
          </a:p>
          <a:p>
            <a:r>
              <a:rPr lang="cs-CZ" sz="3600" dirty="0" smtClean="0"/>
              <a:t>Používá se jako palivo a v chemickém průmyslu jako zdroj důležitých chemických látek</a:t>
            </a:r>
          </a:p>
          <a:p>
            <a:r>
              <a:rPr lang="cs-CZ" sz="3600" dirty="0" smtClean="0"/>
              <a:t>Těží se v hlubinných                             dolech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Hnědé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Těží se převážně v povrchových dolech</a:t>
            </a:r>
          </a:p>
          <a:p>
            <a:r>
              <a:rPr lang="cs-CZ" sz="3600" dirty="0" smtClean="0"/>
              <a:t>Vzniklo v třetihorách</a:t>
            </a:r>
          </a:p>
          <a:p>
            <a:r>
              <a:rPr lang="cs-CZ" sz="3600" dirty="0" smtClean="0"/>
              <a:t>Je podstatně mladší než černé uhlí</a:t>
            </a:r>
          </a:p>
          <a:p>
            <a:r>
              <a:rPr lang="cs-CZ" sz="3600" dirty="0" smtClean="0"/>
              <a:t>Obsahuje až 80 % uhlíku</a:t>
            </a:r>
          </a:p>
          <a:p>
            <a:r>
              <a:rPr lang="cs-CZ" sz="3600" dirty="0" smtClean="0"/>
              <a:t>Má nižší výhřevnost</a:t>
            </a:r>
          </a:p>
          <a:p>
            <a:r>
              <a:rPr lang="cs-CZ" sz="3600" dirty="0" smtClean="0"/>
              <a:t>Používá se jako                                                 palivo v tepelných                               elektrárnách                                                             </a:t>
            </a:r>
            <a:endParaRPr lang="cs-CZ" sz="3600" dirty="0"/>
          </a:p>
        </p:txBody>
      </p:sp>
      <p:pic>
        <p:nvPicPr>
          <p:cNvPr id="13316" name="Picture 4" descr="Hn&amp;ecaron;dé uhl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214817"/>
            <a:ext cx="3643338" cy="2509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Hnědé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Obsahuje mnoho sloučenin síry </a:t>
            </a:r>
            <a:r>
              <a:rPr lang="cs-CZ" sz="3600" dirty="0" smtClean="0"/>
              <a:t>                      a </a:t>
            </a:r>
            <a:r>
              <a:rPr lang="cs-CZ" sz="3600" dirty="0" smtClean="0"/>
              <a:t>při jeho spalování vzniká oxid siřičitý</a:t>
            </a:r>
          </a:p>
          <a:p>
            <a:r>
              <a:rPr lang="cs-CZ" sz="3600" dirty="0" smtClean="0"/>
              <a:t>Ten je jednou z příčin </a:t>
            </a:r>
            <a:r>
              <a:rPr lang="cs-CZ" sz="3600" b="1" u="sng" dirty="0" smtClean="0"/>
              <a:t>kyselých dešťů</a:t>
            </a:r>
          </a:p>
          <a:p>
            <a:pPr>
              <a:buNone/>
            </a:pPr>
            <a:endParaRPr lang="cs-CZ" sz="3600" dirty="0"/>
          </a:p>
        </p:txBody>
      </p:sp>
      <p:pic>
        <p:nvPicPr>
          <p:cNvPr id="10242" name="Picture 2" descr="D:\Documents and Settings\Aleš\Plocha\skenovat0002.jpg"/>
          <p:cNvPicPr>
            <a:picLocks noChangeAspect="1" noChangeArrowheads="1"/>
          </p:cNvPicPr>
          <p:nvPr/>
        </p:nvPicPr>
        <p:blipFill>
          <a:blip r:embed="rId2" cstate="print"/>
          <a:srcRect l="3857" t="9668" r="14768" b="9758"/>
          <a:stretch>
            <a:fillRect/>
          </a:stretch>
        </p:blipFill>
        <p:spPr bwMode="auto">
          <a:xfrm rot="10800000">
            <a:off x="1857356" y="3476627"/>
            <a:ext cx="5072066" cy="3381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t="13228" b="8465"/>
          <a:stretch>
            <a:fillRect/>
          </a:stretch>
        </p:blipFill>
        <p:spPr bwMode="auto">
          <a:xfrm>
            <a:off x="4429124" y="3929066"/>
            <a:ext cx="4500562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Lignit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Nejmladší hnědé uhlí</a:t>
            </a:r>
          </a:p>
          <a:p>
            <a:r>
              <a:rPr lang="cs-CZ" sz="3600" dirty="0" smtClean="0"/>
              <a:t>Má menší výhřevnost než hnědé uhlí</a:t>
            </a:r>
          </a:p>
          <a:p>
            <a:r>
              <a:rPr lang="cs-CZ" sz="3600" dirty="0" smtClean="0"/>
              <a:t>Při těžbě hnědého uhlí se nachází </a:t>
            </a:r>
            <a:r>
              <a:rPr lang="cs-CZ" sz="3600" dirty="0" smtClean="0"/>
              <a:t>                   nad </a:t>
            </a:r>
            <a:r>
              <a:rPr lang="cs-CZ" sz="3600" dirty="0" smtClean="0"/>
              <a:t>ním</a:t>
            </a:r>
          </a:p>
          <a:p>
            <a:r>
              <a:rPr lang="cs-CZ" sz="3600" dirty="0" smtClean="0"/>
              <a:t>Používá se </a:t>
            </a:r>
            <a:r>
              <a:rPr lang="cs-CZ" sz="3600" dirty="0" smtClean="0"/>
              <a:t>především                                     </a:t>
            </a:r>
            <a:r>
              <a:rPr lang="cs-CZ" sz="3600" dirty="0" smtClean="0"/>
              <a:t>k vytápění nebo                                                    v chemickém                                            průmyslu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Důlní plyn a </a:t>
            </a:r>
            <a:r>
              <a:rPr lang="cs-CZ" sz="5400" dirty="0" err="1" smtClean="0"/>
              <a:t>methan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Důlní plyn představuje ve směsi se vzduchem </a:t>
            </a:r>
            <a:r>
              <a:rPr lang="cs-CZ" sz="3600" b="1" dirty="0" smtClean="0"/>
              <a:t>vysoce třaskavou směs</a:t>
            </a:r>
            <a:r>
              <a:rPr lang="cs-CZ" sz="3600" dirty="0" smtClean="0"/>
              <a:t> (pouze ale v koncentraci od 5 do 15 %). </a:t>
            </a:r>
          </a:p>
          <a:p>
            <a:r>
              <a:rPr lang="cs-CZ" sz="3600" dirty="0" smtClean="0"/>
              <a:t>V ostravsko-karvinském revíru geologické okolnosti způsobily, že plyn nemohl unikat nepropustnými nadložními vrstvami a zůstával v ložisku. </a:t>
            </a:r>
          </a:p>
          <a:p>
            <a:pPr>
              <a:buNone/>
            </a:pPr>
            <a:endParaRPr lang="cs-CZ" sz="3600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Důlní plyn a </a:t>
            </a:r>
            <a:r>
              <a:rPr lang="cs-CZ" sz="5400" dirty="0" err="1" smtClean="0"/>
              <a:t>methan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Důlní plyny mají poněkud jiné složení než zemní plyn doprovázející ropu, proto se pro ně používá také výraz "</a:t>
            </a:r>
            <a:r>
              <a:rPr lang="cs-CZ" sz="3600" b="1" dirty="0" smtClean="0"/>
              <a:t>karbonský zemní plyn</a:t>
            </a:r>
            <a:r>
              <a:rPr lang="cs-CZ" sz="3600" dirty="0" smtClean="0"/>
              <a:t>".</a:t>
            </a:r>
          </a:p>
          <a:p>
            <a:r>
              <a:rPr lang="cs-CZ" sz="3600" dirty="0" smtClean="0"/>
              <a:t>Důlní plyn ovšem není jen hrozba. </a:t>
            </a:r>
          </a:p>
          <a:p>
            <a:r>
              <a:rPr lang="cs-CZ" sz="3600" dirty="0" smtClean="0"/>
              <a:t>Jeho hlavní složka - </a:t>
            </a:r>
            <a:r>
              <a:rPr lang="cs-CZ" sz="3600" dirty="0" err="1" smtClean="0"/>
              <a:t>methan</a:t>
            </a:r>
            <a:r>
              <a:rPr lang="cs-CZ" sz="3600" dirty="0" smtClean="0"/>
              <a:t> - má vynikající </a:t>
            </a:r>
            <a:r>
              <a:rPr lang="cs-CZ" sz="3600" b="1" dirty="0" smtClean="0"/>
              <a:t>výhřevnost 35 MJ/m</a:t>
            </a:r>
            <a:r>
              <a:rPr lang="cs-CZ" sz="3600" b="1" baseline="30000" dirty="0" smtClean="0"/>
              <a:t>3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Karbonizace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Zpracování uhlí</a:t>
            </a:r>
          </a:p>
          <a:p>
            <a:r>
              <a:rPr lang="cs-CZ" sz="3600" dirty="0" smtClean="0"/>
              <a:t>Probíhá při zahřívání černého </a:t>
            </a:r>
            <a:r>
              <a:rPr lang="cs-CZ" sz="3600" dirty="0" smtClean="0"/>
              <a:t>uhlí                     </a:t>
            </a:r>
            <a:r>
              <a:rPr lang="cs-CZ" sz="3600" dirty="0" smtClean="0"/>
              <a:t>na teplotu kolem </a:t>
            </a:r>
            <a:r>
              <a:rPr lang="cs-CZ" sz="3600" dirty="0" smtClean="0"/>
              <a:t>900 </a:t>
            </a:r>
            <a:r>
              <a:rPr lang="cs-CZ" sz="3600" baseline="30000" dirty="0" smtClean="0"/>
              <a:t>o </a:t>
            </a:r>
            <a:r>
              <a:rPr lang="cs-CZ" sz="3600" dirty="0" smtClean="0"/>
              <a:t> </a:t>
            </a:r>
            <a:r>
              <a:rPr lang="cs-CZ" sz="3600" dirty="0" smtClean="0"/>
              <a:t>C za nepřístupu vzduchu</a:t>
            </a:r>
          </a:p>
          <a:p>
            <a:r>
              <a:rPr lang="cs-CZ" sz="3600" dirty="0" smtClean="0"/>
              <a:t>Průmyslově se provádí v koksovnách </a:t>
            </a:r>
            <a:r>
              <a:rPr lang="cs-CZ" sz="3600" dirty="0" smtClean="0"/>
              <a:t>                 a </a:t>
            </a:r>
            <a:r>
              <a:rPr lang="cs-CZ" sz="3600" dirty="0" smtClean="0"/>
              <a:t>plynárnách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Produkty karbonizace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5"/>
            <a:ext cx="8229600" cy="49006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b="1" u="sng" dirty="0" smtClean="0"/>
              <a:t>Plyn  </a:t>
            </a:r>
          </a:p>
          <a:p>
            <a:r>
              <a:rPr lang="cs-CZ" sz="3600" dirty="0" smtClean="0"/>
              <a:t>koksárenský nebo svítiplyn</a:t>
            </a:r>
          </a:p>
          <a:p>
            <a:r>
              <a:rPr lang="cs-CZ" sz="3600" dirty="0" smtClean="0"/>
              <a:t>používá se jako plynné palivo</a:t>
            </a:r>
          </a:p>
          <a:p>
            <a:pPr>
              <a:buNone/>
            </a:pPr>
            <a:r>
              <a:rPr lang="cs-CZ" sz="3600" b="1" u="sng" dirty="0" smtClean="0"/>
              <a:t>Černouhelný dehet</a:t>
            </a:r>
          </a:p>
          <a:p>
            <a:r>
              <a:rPr lang="cs-CZ" sz="3600" dirty="0" smtClean="0"/>
              <a:t>kapalná směs</a:t>
            </a:r>
          </a:p>
          <a:p>
            <a:r>
              <a:rPr lang="cs-CZ" sz="3600" dirty="0" smtClean="0"/>
              <a:t>získává se </a:t>
            </a:r>
            <a:r>
              <a:rPr lang="cs-CZ" sz="3600" dirty="0" smtClean="0"/>
              <a:t>z něj </a:t>
            </a:r>
            <a:r>
              <a:rPr lang="cs-CZ" sz="3600" dirty="0" smtClean="0"/>
              <a:t>např. benzen a naftalen</a:t>
            </a:r>
          </a:p>
          <a:p>
            <a:pPr>
              <a:buNone/>
            </a:pPr>
            <a:r>
              <a:rPr lang="cs-CZ" sz="3600" b="1" u="sng" dirty="0" smtClean="0"/>
              <a:t>Koks</a:t>
            </a:r>
          </a:p>
          <a:p>
            <a:r>
              <a:rPr lang="cs-CZ" sz="3600" dirty="0" smtClean="0"/>
              <a:t>obsahuje téměř čistý uhlík</a:t>
            </a:r>
          </a:p>
          <a:p>
            <a:r>
              <a:rPr lang="cs-CZ" sz="3600" dirty="0" smtClean="0"/>
              <a:t>používá se při výrobě železa a oceli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Mapa výskytu černého a hnědého uhlí v ČR</a:t>
            </a:r>
            <a:endParaRPr lang="cs-CZ" dirty="0"/>
          </a:p>
        </p:txBody>
      </p:sp>
      <p:pic>
        <p:nvPicPr>
          <p:cNvPr id="8194" name="Picture 2" descr="D:\Documents and Settings\Aleš\Plocha\skenovat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653" t="11140" r="643" b="14677"/>
          <a:stretch>
            <a:fillRect/>
          </a:stretch>
        </p:blipFill>
        <p:spPr bwMode="auto">
          <a:xfrm>
            <a:off x="142844" y="1500174"/>
            <a:ext cx="9001156" cy="5183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Zásoby uhlí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13"/>
            <a:ext cx="8229600" cy="4829188"/>
          </a:xfrm>
        </p:spPr>
        <p:txBody>
          <a:bodyPr>
            <a:noAutofit/>
          </a:bodyPr>
          <a:lstStyle/>
          <a:p>
            <a:r>
              <a:rPr lang="cs-CZ" sz="3600" dirty="0" smtClean="0"/>
              <a:t>Uhlí je dodnes nejvýznamnějším pevným palivem a jedním </a:t>
            </a:r>
            <a:r>
              <a:rPr lang="cs-CZ" sz="3600" dirty="0" smtClean="0"/>
              <a:t>                                     z </a:t>
            </a:r>
            <a:r>
              <a:rPr lang="cs-CZ" sz="3600" dirty="0" smtClean="0"/>
              <a:t>nejvýznamnějších zdrojů elektrické energie</a:t>
            </a:r>
          </a:p>
          <a:p>
            <a:r>
              <a:rPr lang="cs-CZ" sz="3600" dirty="0" smtClean="0"/>
              <a:t>V České republice se z uhlí získává přibližně </a:t>
            </a:r>
            <a:r>
              <a:rPr lang="cs-CZ" sz="3600" b="1" dirty="0" smtClean="0"/>
              <a:t>polovina veškeré vyrobené elektřiny</a:t>
            </a:r>
            <a:endParaRPr lang="cs-CZ" sz="3600" dirty="0" smtClean="0"/>
          </a:p>
          <a:p>
            <a:r>
              <a:rPr lang="cs-CZ" sz="3600" b="1" dirty="0" smtClean="0"/>
              <a:t>Zásoby uhlí </a:t>
            </a:r>
            <a:r>
              <a:rPr lang="cs-CZ" sz="3600" dirty="0" smtClean="0"/>
              <a:t>se odhadují na nejméně </a:t>
            </a:r>
            <a:r>
              <a:rPr lang="cs-CZ" sz="3600" dirty="0" smtClean="0"/>
              <a:t>  200 </a:t>
            </a:r>
            <a:r>
              <a:rPr lang="cs-CZ" sz="3600" dirty="0" smtClean="0"/>
              <a:t>až 300 let </a:t>
            </a:r>
            <a:endParaRPr lang="cs-CZ" sz="3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401080" cy="535782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hnědočerná až černá hořlavá hornina s vysokým obsahem uhlíku (až 95 %)</a:t>
            </a:r>
          </a:p>
          <a:p>
            <a:r>
              <a:rPr lang="cs-CZ" dirty="0" smtClean="0"/>
              <a:t>používá se jako palivo a surovina v chemickém průmyslu</a:t>
            </a:r>
          </a:p>
          <a:p>
            <a:pPr>
              <a:buNone/>
            </a:pPr>
            <a:r>
              <a:rPr lang="cs-CZ" b="1" u="sng" dirty="0" smtClean="0"/>
              <a:t>Druhy uhlí</a:t>
            </a:r>
          </a:p>
          <a:p>
            <a:r>
              <a:rPr lang="cs-CZ" dirty="0" smtClean="0"/>
              <a:t>antracit</a:t>
            </a:r>
          </a:p>
          <a:p>
            <a:r>
              <a:rPr lang="cs-CZ" dirty="0" smtClean="0"/>
              <a:t>černé uhlí</a:t>
            </a:r>
          </a:p>
          <a:p>
            <a:r>
              <a:rPr lang="cs-CZ" dirty="0" smtClean="0"/>
              <a:t>hnědé uhlí</a:t>
            </a:r>
          </a:p>
          <a:p>
            <a:r>
              <a:rPr lang="cs-CZ" dirty="0" smtClean="0"/>
              <a:t>lignit</a:t>
            </a:r>
          </a:p>
          <a:p>
            <a:pPr>
              <a:buNone/>
            </a:pPr>
            <a:r>
              <a:rPr lang="cs-CZ" b="1" u="sng" dirty="0" smtClean="0"/>
              <a:t>Karbonizace – </a:t>
            </a:r>
            <a:r>
              <a:rPr lang="cs-CZ" dirty="0" smtClean="0"/>
              <a:t>probíhá při zahřívání černého uhlí </a:t>
            </a:r>
            <a:r>
              <a:rPr lang="cs-CZ" dirty="0" smtClean="0"/>
              <a:t>   na </a:t>
            </a:r>
            <a:r>
              <a:rPr lang="cs-CZ" dirty="0" smtClean="0"/>
              <a:t>teplotu kolem 900 </a:t>
            </a:r>
            <a:r>
              <a:rPr lang="cs-CZ" baseline="30000" dirty="0" smtClean="0"/>
              <a:t>o </a:t>
            </a:r>
            <a:r>
              <a:rPr lang="cs-CZ" dirty="0" smtClean="0"/>
              <a:t> C za nepřístupu vzduchu</a:t>
            </a:r>
          </a:p>
          <a:p>
            <a:pPr>
              <a:buNone/>
            </a:pPr>
            <a:r>
              <a:rPr lang="cs-CZ" dirty="0" smtClean="0"/>
              <a:t>- vzniká plyn, černouhelný dehet a koks</a:t>
            </a:r>
            <a:endParaRPr lang="cs-CZ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8401080" cy="4625609"/>
          </a:xfrm>
        </p:spPr>
        <p:txBody>
          <a:bodyPr>
            <a:normAutofit/>
          </a:bodyPr>
          <a:lstStyle/>
          <a:p>
            <a:r>
              <a:rPr lang="cs-CZ" sz="2400" dirty="0" smtClean="0">
                <a:hlinkClick r:id="rId2"/>
              </a:rPr>
              <a:t>www.</a:t>
            </a:r>
            <a:r>
              <a:rPr lang="cs-CZ" sz="2400" dirty="0" err="1" smtClean="0">
                <a:hlinkClick r:id="rId2"/>
              </a:rPr>
              <a:t>okd.cz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http://www.</a:t>
            </a:r>
            <a:r>
              <a:rPr lang="cs-CZ" sz="2400" dirty="0" err="1" smtClean="0">
                <a:hlinkClick r:id="rId3"/>
              </a:rPr>
              <a:t>uhli.biz</a:t>
            </a:r>
            <a:r>
              <a:rPr lang="cs-CZ" sz="2400" dirty="0" smtClean="0">
                <a:hlinkClick r:id="rId3"/>
              </a:rPr>
              <a:t>/</a:t>
            </a:r>
            <a:endParaRPr lang="cs-CZ" sz="2400" dirty="0" smtClean="0"/>
          </a:p>
          <a:p>
            <a:r>
              <a:rPr lang="cs-CZ" sz="2400" dirty="0" smtClean="0"/>
              <a:t>Jirásek, J., </a:t>
            </a:r>
            <a:r>
              <a:rPr lang="cs-CZ" sz="2400" dirty="0" err="1" smtClean="0"/>
              <a:t>Vavro</a:t>
            </a:r>
            <a:r>
              <a:rPr lang="cs-CZ" sz="2400" dirty="0" smtClean="0"/>
              <a:t>, M.: Nerostné suroviny a jejich využití. Ostrava: Ministerstvo školství, mládeže a tělovýchovy ČR &amp; Vysoká škola báňská - Technická univerzita Ostrava, 2008. ISBN 978-80-248-1378-3 </a:t>
            </a:r>
          </a:p>
          <a:p>
            <a:r>
              <a:rPr lang="cs-CZ" sz="2400" dirty="0" smtClean="0"/>
              <a:t>Základy chemie 2, P. Beneš, V. </a:t>
            </a:r>
            <a:r>
              <a:rPr lang="cs-CZ" sz="2400" dirty="0" err="1" smtClean="0"/>
              <a:t>Pumpr</a:t>
            </a:r>
            <a:r>
              <a:rPr lang="cs-CZ" sz="2400" dirty="0" smtClean="0"/>
              <a:t>, J. </a:t>
            </a:r>
            <a:r>
              <a:rPr lang="cs-CZ" sz="2400" dirty="0" err="1" smtClean="0"/>
              <a:t>Banýr</a:t>
            </a:r>
            <a:r>
              <a:rPr lang="cs-CZ" sz="2400" dirty="0" smtClean="0"/>
              <a:t>, nakladatelství Fortuna</a:t>
            </a:r>
          </a:p>
          <a:p>
            <a:r>
              <a:rPr lang="cs-CZ" sz="2400" dirty="0" smtClean="0"/>
              <a:t>Chemie pro 8. ročník ZŠ, J. Škoda, P. </a:t>
            </a:r>
            <a:r>
              <a:rPr lang="cs-CZ" sz="2400" dirty="0" err="1" smtClean="0"/>
              <a:t>Doulík</a:t>
            </a:r>
            <a:r>
              <a:rPr lang="cs-CZ" sz="2400" dirty="0" smtClean="0"/>
              <a:t>, nakladatelství </a:t>
            </a:r>
            <a:r>
              <a:rPr lang="cs-CZ" sz="2400" dirty="0" err="1" smtClean="0"/>
              <a:t>Fraus</a:t>
            </a:r>
            <a:r>
              <a:rPr lang="cs-CZ" sz="2400" dirty="0" smtClean="0"/>
              <a:t>  </a:t>
            </a:r>
          </a:p>
          <a:p>
            <a:r>
              <a:rPr lang="cs-CZ" sz="2400" dirty="0" smtClean="0"/>
              <a:t>Naskenované obrázky str. 52 - 53 </a:t>
            </a:r>
            <a:r>
              <a:rPr lang="cs-CZ" sz="2400" b="1" dirty="0" smtClean="0"/>
              <a:t>    </a:t>
            </a:r>
            <a:endParaRPr lang="cs-CZ" sz="24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okd.cz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tezime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uhli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uhli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tradicni</a:t>
            </a:r>
            <a:r>
              <a:rPr lang="cs-CZ" sz="2000" dirty="0" smtClean="0">
                <a:hlinkClick r:id="rId2"/>
              </a:rPr>
              <a:t>-zdroj-energie/</a:t>
            </a:r>
            <a:r>
              <a:rPr lang="cs-CZ" sz="2000" dirty="0" err="1" smtClean="0">
                <a:hlinkClick r:id="rId2"/>
              </a:rPr>
              <a:t>slozeni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uhli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okd.cz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cs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tezime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uhli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uhli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tradicni</a:t>
            </a:r>
            <a:r>
              <a:rPr lang="cs-CZ" sz="2000" dirty="0" smtClean="0">
                <a:hlinkClick r:id="rId3"/>
              </a:rPr>
              <a:t>-zdroj-energie/typy-</a:t>
            </a:r>
            <a:r>
              <a:rPr lang="cs-CZ" sz="2000" dirty="0" err="1" smtClean="0">
                <a:hlinkClick r:id="rId3"/>
              </a:rPr>
              <a:t>uhli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okd.cz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cs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tezime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uhli</a:t>
            </a:r>
            <a:r>
              <a:rPr lang="cs-CZ" sz="2000" dirty="0" smtClean="0">
                <a:hlinkClick r:id="rId4"/>
              </a:rPr>
              <a:t>/jak-</a:t>
            </a:r>
            <a:r>
              <a:rPr lang="cs-CZ" sz="2000" dirty="0" err="1" smtClean="0">
                <a:hlinkClick r:id="rId4"/>
              </a:rPr>
              <a:t>uhli</a:t>
            </a:r>
            <a:r>
              <a:rPr lang="cs-CZ" sz="2000" dirty="0" smtClean="0">
                <a:hlinkClick r:id="rId4"/>
              </a:rPr>
              <a:t>-vzniklo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http://geologie.</a:t>
            </a:r>
            <a:r>
              <a:rPr lang="cs-CZ" sz="2000" dirty="0" err="1" smtClean="0">
                <a:hlinkClick r:id="rId5"/>
              </a:rPr>
              <a:t>vsb.cz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loziska</a:t>
            </a:r>
            <a:r>
              <a:rPr lang="cs-CZ" sz="2000" dirty="0" smtClean="0">
                <a:hlinkClick r:id="rId5"/>
              </a:rPr>
              <a:t>/suroviny/</a:t>
            </a:r>
            <a:r>
              <a:rPr lang="cs-CZ" sz="2000" dirty="0" err="1" smtClean="0">
                <a:hlinkClick r:id="rId5"/>
              </a:rPr>
              <a:t>energsur</a:t>
            </a:r>
            <a:r>
              <a:rPr lang="cs-CZ" sz="2000" dirty="0" smtClean="0">
                <a:hlinkClick r:id="rId5"/>
              </a:rPr>
              <a:t>/lignit.</a:t>
            </a:r>
            <a:r>
              <a:rPr lang="cs-CZ" sz="2000" dirty="0" err="1" smtClean="0">
                <a:hlinkClick r:id="rId5"/>
              </a:rPr>
              <a:t>html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http://geologie.</a:t>
            </a:r>
            <a:r>
              <a:rPr lang="cs-CZ" sz="2000" dirty="0" err="1" smtClean="0">
                <a:hlinkClick r:id="rId6"/>
              </a:rPr>
              <a:t>vsb.cz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loziska</a:t>
            </a:r>
            <a:r>
              <a:rPr lang="cs-CZ" sz="2000" dirty="0" smtClean="0">
                <a:hlinkClick r:id="rId6"/>
              </a:rPr>
              <a:t>/suroviny/</a:t>
            </a:r>
            <a:r>
              <a:rPr lang="cs-CZ" sz="2000" dirty="0" err="1" smtClean="0">
                <a:hlinkClick r:id="rId6"/>
              </a:rPr>
              <a:t>energsur</a:t>
            </a:r>
            <a:r>
              <a:rPr lang="cs-CZ" sz="2000" dirty="0" smtClean="0">
                <a:hlinkClick r:id="rId6"/>
              </a:rPr>
              <a:t>/antracit.</a:t>
            </a:r>
            <a:r>
              <a:rPr lang="cs-CZ" sz="2000" dirty="0" err="1" smtClean="0">
                <a:hlinkClick r:id="rId6"/>
              </a:rPr>
              <a:t>html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http://www.</a:t>
            </a:r>
            <a:r>
              <a:rPr lang="cs-CZ" sz="2000" dirty="0" err="1" smtClean="0">
                <a:hlinkClick r:id="rId7"/>
              </a:rPr>
              <a:t>ceskestavby.cz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clanky</a:t>
            </a:r>
            <a:r>
              <a:rPr lang="cs-CZ" sz="2000" dirty="0" smtClean="0">
                <a:hlinkClick r:id="rId7"/>
              </a:rPr>
              <a:t>/topeni-paliva-</a:t>
            </a:r>
            <a:r>
              <a:rPr lang="cs-CZ" sz="2000" dirty="0" err="1" smtClean="0">
                <a:hlinkClick r:id="rId7"/>
              </a:rPr>
              <a:t>uhli</a:t>
            </a:r>
            <a:r>
              <a:rPr lang="cs-CZ" sz="2000" dirty="0" smtClean="0">
                <a:hlinkClick r:id="rId7"/>
              </a:rPr>
              <a:t>-6500.html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http://www.</a:t>
            </a:r>
            <a:r>
              <a:rPr lang="cs-CZ" sz="2000" dirty="0" err="1" smtClean="0">
                <a:hlinkClick r:id="rId8"/>
              </a:rPr>
              <a:t>cerneuhli.cz</a:t>
            </a:r>
            <a:r>
              <a:rPr lang="cs-CZ" sz="2000" dirty="0" smtClean="0">
                <a:hlinkClick r:id="rId8"/>
              </a:rPr>
              <a:t>/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284</TotalTime>
  <Words>706</Words>
  <Application>Microsoft Office PowerPoint</Application>
  <PresentationFormat>Předvádění na obrazovce (4:3)</PresentationFormat>
  <Paragraphs>146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Modul</vt:lpstr>
      <vt:lpstr>Snímek 1</vt:lpstr>
      <vt:lpstr>Anotace</vt:lpstr>
      <vt:lpstr>Uhlí</vt:lpstr>
      <vt:lpstr>Uhlí</vt:lpstr>
      <vt:lpstr>Vznik uhlí</vt:lpstr>
      <vt:lpstr>Vznik uhlí</vt:lpstr>
      <vt:lpstr>Složení uhlí</vt:lpstr>
      <vt:lpstr>Druhy uhlí</vt:lpstr>
      <vt:lpstr>Typy uhlí</vt:lpstr>
      <vt:lpstr>Antracit</vt:lpstr>
      <vt:lpstr>Černé uhlí</vt:lpstr>
      <vt:lpstr>Hnědé uhlí</vt:lpstr>
      <vt:lpstr>Hnědé uhlí</vt:lpstr>
      <vt:lpstr>Lignit</vt:lpstr>
      <vt:lpstr>Důlní plyn a methan</vt:lpstr>
      <vt:lpstr>Důlní plyn a methan</vt:lpstr>
      <vt:lpstr>Karbonizace</vt:lpstr>
      <vt:lpstr>Produkty karbonizace</vt:lpstr>
      <vt:lpstr>Mapa výskytu černého a hnědého uhlí v ČR</vt:lpstr>
      <vt:lpstr>Zásoby uhlí</vt:lpstr>
      <vt:lpstr>Uhlí</vt:lpstr>
      <vt:lpstr>Zdroje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Uhlí</dc:title>
  <dc:subject>Chemie 9</dc:subject>
  <dc:creator>Přibíková</dc:creator>
  <cp:lastModifiedBy>Dum</cp:lastModifiedBy>
  <cp:revision>37</cp:revision>
  <dcterms:created xsi:type="dcterms:W3CDTF">2011-01-08T07:59:14Z</dcterms:created>
  <dcterms:modified xsi:type="dcterms:W3CDTF">2013-02-02T19:32:37Z</dcterms:modified>
</cp:coreProperties>
</file>