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7" r:id="rId5"/>
    <p:sldId id="258" r:id="rId6"/>
    <p:sldId id="266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99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04F66E-98BD-4034-9EC7-ADEA9AD77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E49DF8-58FD-484B-ADB3-50B8B3FAE3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65FF6-567C-4B0D-B032-7DC29A44C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B50F22-C792-455C-972F-E0174299E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134A99-C669-4678-B4D0-9DAF961D16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DF7B6-1A40-422F-B099-A4645E72A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48E08-C793-4335-958B-47A081736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83DD7-F401-446B-816B-68A4F59AF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C14FB5-2380-4F2A-8EE9-531AE3FD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62A00-2998-41BE-9582-2AFEEC844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5B2E0B-FD60-44B9-8C93-4A079EF40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4277716-5D21-48FA-9D0F-644E420D3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ru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untrylife.cz/zdravy-zivotni-styl" TargetMode="External"/><Relationship Id="rId2" Type="http://schemas.openxmlformats.org/officeDocument/2006/relationships/hyperlink" Target="http://www.biofestival.cz/clanky/ekologicke-zemedelstv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hop.agrobio.cz/rodenticid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 slouží i ohrožuje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Látky zachraňující úrodu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Výkladová prezentace zaměřena na zemědělství – hnojiva – jednosložková, vícesložková, speciální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Vysvětluje pojmy, které souvisí s ochranou rostlin - pesticidy, insekticidy, herbicidy, fungicidy, rodenticidy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Ekologické zemědělství a biopotraviny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Látky zachraňující úrodu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Zemědělství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dirty="0" smtClean="0">
                <a:latin typeface="Times New Roman" pitchFamily="18" charset="0"/>
              </a:rPr>
              <a:t>Od počátku zemědělství v mladší době kamenné se lidé snaží o co největší výnosy pěstovaných plodin</a:t>
            </a:r>
          </a:p>
          <a:p>
            <a:pPr eaLnBrk="1" hangingPunct="1"/>
            <a:r>
              <a:rPr lang="cs-CZ" sz="3600" dirty="0" smtClean="0">
                <a:latin typeface="Times New Roman" pitchFamily="18" charset="0"/>
              </a:rPr>
              <a:t>Dnes se moderní zemědělství neobejde bez </a:t>
            </a:r>
            <a:r>
              <a:rPr lang="cs-CZ" sz="3600" b="1" u="sng" dirty="0" smtClean="0">
                <a:latin typeface="Times New Roman" pitchFamily="18" charset="0"/>
              </a:rPr>
              <a:t>průmyslových hnojiv a pesticidů</a:t>
            </a:r>
          </a:p>
          <a:p>
            <a:pPr eaLnBrk="1" hangingPunct="1"/>
            <a:endParaRPr lang="cs-CZ" sz="3600" dirty="0" smtClean="0">
              <a:latin typeface="Times New Roman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Hnojiva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Rostliny potřebují ke svému růstu </a:t>
            </a:r>
            <a:r>
              <a:rPr lang="cs-CZ" sz="3600" b="1" smtClean="0">
                <a:latin typeface="Times New Roman" pitchFamily="18" charset="0"/>
              </a:rPr>
              <a:t>C, N, P, K, Ca, Mg, S, Fe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Nezbytné živiny pro růst rostlin obsahují průmyslová hnojiva</a:t>
            </a:r>
          </a:p>
          <a:p>
            <a:pPr eaLnBrk="1" hangingPunct="1">
              <a:buFontTx/>
              <a:buNone/>
            </a:pPr>
            <a:r>
              <a:rPr lang="cs-CZ" sz="3600" b="1" u="sng" smtClean="0">
                <a:latin typeface="Times New Roman" pitchFamily="18" charset="0"/>
              </a:rPr>
              <a:t>Podle obsahu prvků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Jednosložková hnojiva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Vícesložková (kombinovaná) hnojiva</a:t>
            </a:r>
          </a:p>
          <a:p>
            <a:pPr eaLnBrk="1" hangingPunct="1"/>
            <a:endParaRPr lang="cs-CZ" sz="3600" b="1" u="sng" smtClean="0">
              <a:latin typeface="Times New Roman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Význam živin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Dusík podporuje odnožování, růst rostlin a také růst kořenů. 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Fosfor zvyšuje odolnost proti změnám teplot a ovlivňuje zakořeňování po výsevu.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Draslík zvyšuje odolnost proti stresovým faktorům (sucho, teplo, voda) a ovlivňuje produkční schopnost. 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Jednosložková hnojiva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Nejpoužívanější jsou </a:t>
            </a:r>
            <a:r>
              <a:rPr lang="cs-CZ" sz="3600" b="1" u="sng" smtClean="0">
                <a:latin typeface="Times New Roman" pitchFamily="18" charset="0"/>
              </a:rPr>
              <a:t>dusíkatá hnojiva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dusičnan amonný = ledek amonný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močovina</a:t>
            </a:r>
          </a:p>
        </p:txBody>
      </p:sp>
      <p:sp>
        <p:nvSpPr>
          <p:cNvPr id="6148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4" name="Picture 4" descr="SKENOVAT002"/>
          <p:cNvPicPr>
            <a:picLocks noChangeAspect="1" noChangeArrowheads="1"/>
          </p:cNvPicPr>
          <p:nvPr/>
        </p:nvPicPr>
        <p:blipFill>
          <a:blip r:embed="rId2"/>
          <a:srcRect r="9310" b="11842"/>
          <a:stretch>
            <a:fillRect/>
          </a:stretch>
        </p:blipFill>
        <p:spPr bwMode="auto">
          <a:xfrm>
            <a:off x="4643438" y="1285860"/>
            <a:ext cx="3847556" cy="52149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Jednosložková hnojiva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600" b="1" u="sng" smtClean="0">
                <a:latin typeface="Times New Roman" pitchFamily="18" charset="0"/>
              </a:rPr>
              <a:t>Fosforečná hnojiva</a:t>
            </a:r>
            <a:r>
              <a:rPr lang="cs-CZ" sz="3600" smtClean="0">
                <a:latin typeface="Times New Roman" pitchFamily="18" charset="0"/>
              </a:rPr>
              <a:t> – superfosfát</a:t>
            </a:r>
          </a:p>
          <a:p>
            <a:pPr eaLnBrk="1" hangingPunct="1"/>
            <a:r>
              <a:rPr lang="cs-CZ" sz="3600" b="1" u="sng" smtClean="0">
                <a:latin typeface="Times New Roman" pitchFamily="18" charset="0"/>
              </a:rPr>
              <a:t>Draselná hnojiva</a:t>
            </a:r>
            <a:r>
              <a:rPr lang="cs-CZ" sz="3600" smtClean="0">
                <a:latin typeface="Times New Roman" pitchFamily="18" charset="0"/>
              </a:rPr>
              <a:t> – obsahují chlorid draselný, síran draselný</a:t>
            </a:r>
          </a:p>
        </p:txBody>
      </p:sp>
      <p:pic>
        <p:nvPicPr>
          <p:cNvPr id="6149" name="Picture 5" descr="SKENOVAT003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/>
          <a:srcRect t="4455" b="24463"/>
          <a:stretch>
            <a:fillRect/>
          </a:stretch>
        </p:blipFill>
        <p:spPr>
          <a:xfrm>
            <a:off x="4572000" y="2071678"/>
            <a:ext cx="4176713" cy="2786082"/>
          </a:xfrm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Vícesložková hnojivá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Mezi univerzální vícesložková hnojiva patří </a:t>
            </a:r>
            <a:r>
              <a:rPr lang="cs-CZ" sz="3600" b="1" smtClean="0">
                <a:latin typeface="Times New Roman" pitchFamily="18" charset="0"/>
              </a:rPr>
              <a:t>NPK, Cererit</a:t>
            </a:r>
          </a:p>
        </p:txBody>
      </p:sp>
      <p:sp>
        <p:nvSpPr>
          <p:cNvPr id="8196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2" name="Picture 4" descr="SKENOVAT002"/>
          <p:cNvPicPr>
            <a:picLocks noChangeAspect="1" noChangeArrowheads="1"/>
          </p:cNvPicPr>
          <p:nvPr/>
        </p:nvPicPr>
        <p:blipFill>
          <a:blip r:embed="rId2"/>
          <a:srcRect l="5746" t="-1187" r="1490"/>
          <a:stretch>
            <a:fillRect/>
          </a:stretch>
        </p:blipFill>
        <p:spPr bwMode="auto">
          <a:xfrm>
            <a:off x="4714876" y="1428736"/>
            <a:ext cx="3857652" cy="54426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Speciální vícesložková hnojiva</a:t>
            </a:r>
          </a:p>
        </p:txBody>
      </p:sp>
      <p:sp>
        <p:nvSpPr>
          <p:cNvPr id="921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Obsahují živiny optimální pro určitou skupinu rostlin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Do této skupiny patří hnojiva pro hnojení pokojových a zahradních rostlin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Průmyslová hnojiva jsou k dispozici jako prášková, granulovaná, tekutá, tyčinková,…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Pesticidy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Jsou látky určené k hubení škůdců a dalších nežádoucích organismů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Jsou jedy, musíme tedy dodržovat návody výrobců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Mezi pesticidy patří různé chemické látky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Dělíme je podle zaměření na určitou skupinu organismů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Insekticidy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400" smtClean="0">
                <a:latin typeface="Times New Roman" pitchFamily="18" charset="0"/>
              </a:rPr>
              <a:t>Látky určené k hubení hmyzu</a:t>
            </a:r>
          </a:p>
          <a:p>
            <a:pPr eaLnBrk="1" hangingPunct="1"/>
            <a:r>
              <a:rPr lang="cs-CZ" sz="3400" smtClean="0">
                <a:latin typeface="Times New Roman" pitchFamily="18" charset="0"/>
              </a:rPr>
              <a:t>Biolit, Raid, Off</a:t>
            </a:r>
          </a:p>
          <a:p>
            <a:pPr eaLnBrk="1" hangingPunct="1"/>
            <a:r>
              <a:rPr lang="cs-CZ" sz="3400" smtClean="0">
                <a:latin typeface="Times New Roman" pitchFamily="18" charset="0"/>
              </a:rPr>
              <a:t>K ochraně zemědělských plodin se používá letecké rozprašování, tzv. práškování</a:t>
            </a:r>
          </a:p>
          <a:p>
            <a:pPr eaLnBrk="1" hangingPunct="1"/>
            <a:endParaRPr lang="cs-CZ" smtClean="0"/>
          </a:p>
        </p:txBody>
      </p:sp>
      <p:pic>
        <p:nvPicPr>
          <p:cNvPr id="10245" name="Picture 5" descr="SKENOVAT004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3438" y="2708275"/>
            <a:ext cx="4105275" cy="2179638"/>
          </a:xfrm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Herbicidy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Jsou látky určené k hubení plevelů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Nepoškozují pěstované rostliny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smtClean="0">
                <a:latin typeface="Times New Roman" pitchFamily="18" charset="0"/>
              </a:rPr>
              <a:t>Dělí se na dvě základní skupiny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u="sng" smtClean="0">
                <a:latin typeface="Times New Roman" pitchFamily="18" charset="0"/>
              </a:rPr>
              <a:t>selektivní herbicidy</a:t>
            </a:r>
            <a:r>
              <a:rPr lang="cs-CZ" sz="3600" smtClean="0">
                <a:latin typeface="Times New Roman" pitchFamily="18" charset="0"/>
              </a:rPr>
              <a:t> likvidují jen úzkou skupinu rostlin 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b="1" u="sng" smtClean="0">
                <a:latin typeface="Times New Roman" pitchFamily="18" charset="0"/>
              </a:rPr>
              <a:t>širokospektrální</a:t>
            </a:r>
            <a:r>
              <a:rPr lang="cs-CZ" sz="3600" smtClean="0">
                <a:latin typeface="Times New Roman" pitchFamily="18" charset="0"/>
              </a:rPr>
              <a:t> či tzv. </a:t>
            </a:r>
            <a:r>
              <a:rPr lang="cs-CZ" sz="3600" b="1" u="sng" smtClean="0">
                <a:latin typeface="Times New Roman" pitchFamily="18" charset="0"/>
              </a:rPr>
              <a:t>totální herbicidy</a:t>
            </a:r>
            <a:r>
              <a:rPr lang="cs-CZ" sz="3600" smtClean="0">
                <a:latin typeface="Times New Roman" pitchFamily="18" charset="0"/>
              </a:rPr>
              <a:t> likvidují drtivou většinu toho, co na pozemku roste</a:t>
            </a:r>
            <a:r>
              <a:rPr lang="cs-CZ" sz="3600" smtClean="0"/>
              <a:t>.</a:t>
            </a:r>
          </a:p>
          <a:p>
            <a:pPr eaLnBrk="1" hangingPunct="1">
              <a:lnSpc>
                <a:spcPct val="90000"/>
              </a:lnSpc>
            </a:pPr>
            <a:endParaRPr lang="cs-CZ" sz="360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Fungicidy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Jsou látky určené k hubení hub a parazitických plísní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Plísně napadají často šlechtěné a pěstované rostliny – brambory, okurky, rajčata, vinnou révu,…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Do fungicidů se řadí i mořidla používána k preventivní ochraně osiva a průmyslová mořidla k ochraně dřeva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Rodenticidy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71625"/>
            <a:ext cx="8229600" cy="4525963"/>
          </a:xfrm>
        </p:spPr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Jsou látky určené k hubení hlodavců – myši, hraboši, potkani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Jsou jedovaté i pro další živočichy</a:t>
            </a:r>
          </a:p>
        </p:txBody>
      </p:sp>
      <p:pic>
        <p:nvPicPr>
          <p:cNvPr id="10242" name="Picture 2" descr="http://shop.agrobio.cz/files/gallery/008016.jpg?eshopprevie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3571876"/>
            <a:ext cx="3143272" cy="3143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Pesticidy - nebezpečí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Přispívají ke zvýšení zemědělské výroby, ale jejich předávkování vede k znečištění půdy, vody a vzduchu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Požívání potravin znečištěných pesticidy poškozuje zdraví člověka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72025" y="3929063"/>
            <a:ext cx="4371975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Ekologické zemědělství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Někdy též biozemědělství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je takový způsob hospodaření, který bere ohled na přirozené koloběhy a závislosti a umožňuje tak produkovat vysoce kvalitní a hodnotné potraviny. 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Jeho prioritou je kvalita, nikoli kvantita produkce. 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Ekologické zemědělství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Je založené na zásadách etičtějšího přístupu vůči chovaným zvířatům, ochrany životního prostředí, šetření neobnovitelných zdrojů, ochraně zdraví populace ale i udržení zaměstnanosti v zemědělství a na venkově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Ekologické zemědělství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Times New Roman" pitchFamily="18" charset="0"/>
              </a:rPr>
              <a:t>Je jedna z teorií zemědělského hospodaření, založená čistě na používání organických hnojiv (hnůj, kompost, atd.), který nepřipouští hnojiva minerální 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V současné době se začíná stále víc uplatňovat v USA, Austrálii a Evropě. </a:t>
            </a:r>
          </a:p>
          <a:p>
            <a:pPr eaLnBrk="1" hangingPunct="1"/>
            <a:r>
              <a:rPr lang="cs-CZ" sz="3600" smtClean="0">
                <a:latin typeface="Times New Roman" pitchFamily="18" charset="0"/>
              </a:rPr>
              <a:t>Velký důraz je kladen na přirozenou půdní úrodnost, vyhnojováním polí a agrotechniku. </a:t>
            </a:r>
          </a:p>
          <a:p>
            <a:pPr eaLnBrk="1" hangingPunct="1">
              <a:buFontTx/>
              <a:buNone/>
            </a:pPr>
            <a:endParaRPr lang="cs-CZ" sz="3600" smtClean="0">
              <a:latin typeface="Times New Roman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&amp;ccaron;eské logo pro biopotravi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1259" y="4400539"/>
            <a:ext cx="5152741" cy="24574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Biopotraviny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jsou vypěstovány ekologickými postupy bez použití umělých hnojiv, škodlivých chemických postřiků či geneticky modifikovaných organismů 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smtClean="0">
                <a:latin typeface="Times New Roman" pitchFamily="18" charset="0"/>
              </a:rPr>
              <a:t>Bioprodukty mohou být v Česku označeny bioznačkou, tzv. biozebrou, a na jejich obalu musí být uveden nápis „Produkt ekologického zemědělství“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Látky zachraňující úrodu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u="sng" dirty="0" smtClean="0">
                <a:latin typeface="Times New Roman" pitchFamily="18" charset="0"/>
              </a:rPr>
              <a:t>Průmyslová hnojiva</a:t>
            </a:r>
            <a:r>
              <a:rPr lang="cs-CZ" dirty="0" smtClean="0">
                <a:latin typeface="Times New Roman" pitchFamily="18" charset="0"/>
              </a:rPr>
              <a:t> – dodávají do půdy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>
                <a:latin typeface="Times New Roman" pitchFamily="18" charset="0"/>
              </a:rPr>
              <a:t>živiny nezbytné pro růst rostlin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latin typeface="Times New Roman" pitchFamily="18" charset="0"/>
              </a:rPr>
              <a:t>jednosložková</a:t>
            </a:r>
            <a:r>
              <a:rPr lang="cs-CZ" dirty="0" smtClean="0">
                <a:latin typeface="Times New Roman" pitchFamily="18" charset="0"/>
              </a:rPr>
              <a:t> (dusíkatá, fosforečná,..)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latin typeface="Times New Roman" pitchFamily="18" charset="0"/>
              </a:rPr>
              <a:t>vícesložková</a:t>
            </a:r>
            <a:r>
              <a:rPr lang="cs-CZ" dirty="0" smtClean="0">
                <a:latin typeface="Times New Roman" pitchFamily="18" charset="0"/>
              </a:rPr>
              <a:t> (NPK, </a:t>
            </a:r>
            <a:r>
              <a:rPr lang="cs-CZ" dirty="0" err="1" smtClean="0">
                <a:latin typeface="Times New Roman" pitchFamily="18" charset="0"/>
              </a:rPr>
              <a:t>Cererit</a:t>
            </a:r>
            <a:r>
              <a:rPr lang="cs-CZ" dirty="0" smtClean="0">
                <a:latin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u="sng" dirty="0" smtClean="0">
                <a:latin typeface="Times New Roman" pitchFamily="18" charset="0"/>
              </a:rPr>
              <a:t>Pesticidy</a:t>
            </a:r>
            <a:r>
              <a:rPr lang="cs-CZ" dirty="0" smtClean="0">
                <a:latin typeface="Times New Roman" pitchFamily="18" charset="0"/>
              </a:rPr>
              <a:t> – jsou určeny k hubení škůdců 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>
                <a:latin typeface="Times New Roman" pitchFamily="18" charset="0"/>
              </a:rPr>
              <a:t>nežádoucích organismů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latin typeface="Times New Roman" pitchFamily="18" charset="0"/>
              </a:rPr>
              <a:t>insekticidy</a:t>
            </a:r>
            <a:r>
              <a:rPr lang="cs-CZ" dirty="0" smtClean="0">
                <a:latin typeface="Times New Roman" pitchFamily="18" charset="0"/>
              </a:rPr>
              <a:t> – hubení hmyzu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latin typeface="Times New Roman" pitchFamily="18" charset="0"/>
              </a:rPr>
              <a:t>fungicidy</a:t>
            </a:r>
            <a:r>
              <a:rPr lang="cs-CZ" dirty="0" smtClean="0">
                <a:latin typeface="Times New Roman" pitchFamily="18" charset="0"/>
              </a:rPr>
              <a:t> – hubení </a:t>
            </a:r>
            <a:r>
              <a:rPr lang="cs-CZ" dirty="0" smtClean="0">
                <a:latin typeface="Times New Roman" pitchFamily="18" charset="0"/>
              </a:rPr>
              <a:t>plísní a hub</a:t>
            </a:r>
            <a:endParaRPr lang="cs-CZ" dirty="0" smtClean="0"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latin typeface="Times New Roman" pitchFamily="18" charset="0"/>
              </a:rPr>
              <a:t>herbicidy </a:t>
            </a:r>
            <a:r>
              <a:rPr lang="cs-CZ" dirty="0" smtClean="0">
                <a:latin typeface="Times New Roman" pitchFamily="18" charset="0"/>
              </a:rPr>
              <a:t>– likvidace plevelů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b="1" u="sng" dirty="0" smtClean="0">
              <a:latin typeface="Times New Roman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biofestival.cz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clanky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ekologicke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zemedelstvi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/>
              <a:t>Chemie 9, J. Škoda, P. </a:t>
            </a:r>
            <a:r>
              <a:rPr lang="cs-CZ" sz="2000" dirty="0" err="1" smtClean="0"/>
              <a:t>Doulík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endParaRPr lang="cs-CZ" sz="2000" dirty="0" smtClean="0"/>
          </a:p>
          <a:p>
            <a:r>
              <a:rPr lang="cs-CZ" sz="2000" dirty="0" smtClean="0"/>
              <a:t>Naskenované obrázky str. 94 -95</a:t>
            </a:r>
          </a:p>
          <a:p>
            <a:r>
              <a:rPr lang="cs-CZ" sz="2000" dirty="0" smtClean="0"/>
              <a:t>Základy chemie 2, P. Beneš, V. </a:t>
            </a:r>
            <a:r>
              <a:rPr lang="cs-CZ" sz="2000" dirty="0" err="1" smtClean="0"/>
              <a:t>Pumpr</a:t>
            </a:r>
            <a:r>
              <a:rPr lang="cs-CZ" sz="2000" dirty="0" smtClean="0"/>
              <a:t>, J. </a:t>
            </a:r>
            <a:r>
              <a:rPr lang="cs-CZ" sz="2000" dirty="0" err="1" smtClean="0"/>
              <a:t>Banýr</a:t>
            </a:r>
            <a:r>
              <a:rPr lang="cs-CZ" sz="2000" dirty="0" smtClean="0"/>
              <a:t>, nakladatelství Fortuna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countrylife.cz</a:t>
            </a:r>
            <a:r>
              <a:rPr lang="cs-CZ" sz="2000" dirty="0" smtClean="0">
                <a:hlinkClick r:id="rId3"/>
              </a:rPr>
              <a:t>/zdravy-</a:t>
            </a:r>
            <a:r>
              <a:rPr lang="cs-CZ" sz="2000" dirty="0" err="1" smtClean="0">
                <a:hlinkClick r:id="rId3"/>
              </a:rPr>
              <a:t>zivotni</a:t>
            </a:r>
            <a:r>
              <a:rPr lang="cs-CZ" sz="2000" dirty="0" smtClean="0">
                <a:hlinkClick r:id="rId3"/>
              </a:rPr>
              <a:t>-styl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http://shop.agrobio.cz/rodenticidy/</a:t>
            </a:r>
            <a:endParaRPr lang="cs-CZ" sz="2000" dirty="0" smtClean="0"/>
          </a:p>
          <a:p>
            <a:endParaRPr lang="cs-CZ" sz="2400" dirty="0" smtClean="0"/>
          </a:p>
          <a:p>
            <a:pPr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730</Words>
  <Application>Microsoft Office PowerPoint</Application>
  <PresentationFormat>Předvádění na obrazovce (4:3)</PresentationFormat>
  <Paragraphs>107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Výchozí návrh</vt:lpstr>
      <vt:lpstr>Snímek 1</vt:lpstr>
      <vt:lpstr>Anotace</vt:lpstr>
      <vt:lpstr>Látky zachraňující úrodu</vt:lpstr>
      <vt:lpstr>Zemědělství</vt:lpstr>
      <vt:lpstr>Hnojiva</vt:lpstr>
      <vt:lpstr>Význam živin</vt:lpstr>
      <vt:lpstr>Jednosložková hnojiva</vt:lpstr>
      <vt:lpstr>Jednosložková hnojiva</vt:lpstr>
      <vt:lpstr>Vícesložková hnojivá</vt:lpstr>
      <vt:lpstr>Speciální vícesložková hnojiva</vt:lpstr>
      <vt:lpstr>Pesticidy</vt:lpstr>
      <vt:lpstr>Insekticidy</vt:lpstr>
      <vt:lpstr>Herbicidy</vt:lpstr>
      <vt:lpstr>Fungicidy</vt:lpstr>
      <vt:lpstr>Rodenticidy</vt:lpstr>
      <vt:lpstr>Pesticidy - nebezpečí</vt:lpstr>
      <vt:lpstr>Ekologické zemědělství</vt:lpstr>
      <vt:lpstr>Ekologické zemědělství</vt:lpstr>
      <vt:lpstr>Ekologické zemědělství</vt:lpstr>
      <vt:lpstr>Biopotraviny</vt:lpstr>
      <vt:lpstr>Látky zachraňující úrodu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Látky zachraňující úrodu</dc:title>
  <dc:subject>Chemie 9</dc:subject>
  <dc:creator>Přibíková</dc:creator>
  <cp:lastModifiedBy>Aleš</cp:lastModifiedBy>
  <cp:revision>13</cp:revision>
  <dcterms:created xsi:type="dcterms:W3CDTF">2009-05-12T15:28:37Z</dcterms:created>
  <dcterms:modified xsi:type="dcterms:W3CDTF">2013-02-02T18:39:35Z</dcterms:modified>
</cp:coreProperties>
</file>