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660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106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479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035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844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638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647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628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712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59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969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7396BE-B98C-4284-A50F-F1336313E01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61CEB7-90BF-4C96-ACD1-A7C82215A1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47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Písmena M a L</a:t>
            </a:r>
            <a:br>
              <a:rPr lang="cs-CZ" sz="4000" dirty="0" smtClean="0"/>
            </a:br>
            <a:r>
              <a:rPr lang="cs-CZ" sz="4000" dirty="0" smtClean="0"/>
              <a:t>VY_32_INOVACE_5B_02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projektu: </a:t>
            </a:r>
            <a:r>
              <a:rPr lang="cs-CZ" sz="24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Čtení</a:t>
            </a:r>
          </a:p>
          <a:p>
            <a:r>
              <a:rPr lang="cs-CZ" sz="26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23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72169" y="37088"/>
            <a:ext cx="8568952" cy="360099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dirty="0" smtClean="0">
                <a:latin typeface="+mj-lt"/>
                <a:cs typeface="Times New Roman" pitchFamily="18" charset="0"/>
              </a:rPr>
              <a:t>: III/2 Inovace a zkvalitnění výuky prostřednictvím ICT</a:t>
            </a:r>
            <a:r>
              <a:rPr lang="cs-CZ" smtClean="0">
                <a:latin typeface="+mj-lt"/>
                <a:cs typeface="Times New Roman" pitchFamily="18" charset="0"/>
              </a:rPr>
              <a:t>, 02</a:t>
            </a:r>
            <a:endParaRPr lang="cs-CZ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2650512"/>
              </p:ext>
            </p:extLst>
          </p:nvPr>
        </p:nvGraphicFramePr>
        <p:xfrm>
          <a:off x="264439" y="624557"/>
          <a:ext cx="8641103" cy="42751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36428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/>
                        <a:t>Tento materiál je určen k procvičování a upevňování znalosti</a:t>
                      </a:r>
                      <a:r>
                        <a:rPr lang="cs-CZ" sz="1300" baseline="0" dirty="0" smtClean="0"/>
                        <a:t> hlásek </a:t>
                      </a:r>
                      <a:r>
                        <a:rPr lang="cs-CZ" sz="1300" baseline="0" smtClean="0"/>
                        <a:t>M, L</a:t>
                      </a:r>
                      <a:r>
                        <a:rPr lang="cs-CZ" sz="1300" baseline="0" dirty="0" smtClean="0"/>
                        <a:t>. Na první stránce žáci spojí všechna M. Zafixují a upevňují si tvar písmene. V prvním úkole označují písmeno M kliknutím. Úkol je interaktivní, po správném označení M zčervená, ostatní písmena barvu nemění. V dalším úkole písmeno M vyhledávají mezi ostatními a přiřazují. Zde pracují pomocí rukopisných poznámek. Na další stránce prohlubují znalost písmene L, které v dalším úkole spojují a vyhledávají. </a:t>
                      </a:r>
                      <a:endParaRPr lang="cs-CZ" sz="1300" dirty="0" smtClean="0"/>
                    </a:p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Jan Reindl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smtClean="0"/>
                        <a:t>ADHD, dyslexie, dysgrafie, dyskalkulie, Autismus, MP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557530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Čtení</a:t>
                      </a:r>
                    </a:p>
                    <a:p>
                      <a:r>
                        <a:rPr lang="cs-CZ" sz="1300" dirty="0" smtClean="0"/>
                        <a:t>Duben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funkcí prezentace .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středně 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Základní škola speciální - 1. stupeň, 1. období, 2. období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6. ročník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127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44798" y="2223316"/>
            <a:ext cx="2389000" cy="1907912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410761"/>
            <a:ext cx="25795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Písmeno 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5896" y="2348880"/>
            <a:ext cx="13468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96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9177" y="1133104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1" y="1607612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6216" y="4300354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76677" y="4509120"/>
            <a:ext cx="126028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M</a:t>
            </a:r>
            <a:endParaRPr lang="cs-CZ" sz="9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205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lačítko akce: Vlastní 7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57303" y="2857709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23796" y="2708129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70961" y="2889022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54717" y="2859033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51772" y="2733506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8006" y="3076275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6082" y="4533508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043" y="5451321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74057" y="5476319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40550" y="5626854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7715" y="5295111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4887451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5689" y="5097378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18265" y="4001450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88232" y="4250093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1222" y="3603198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75514" y="3551812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31462" y="2402557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57303" y="1916832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64969" y="1484784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M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7163" y="410761"/>
            <a:ext cx="39892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Označ písmeno 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06397" y="306207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70398" y="3542207"/>
            <a:ext cx="40107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06082" y="2345070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83065" y="403284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535720" y="4709336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22835" y="5786593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57303" y="1293548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21203" y="4957979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80504" y="2376170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378124" y="3647507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22941" y="1314207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87607" y="2001434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588224" y="289531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36903" y="557326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753801" y="4871168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L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71087" y="389615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22360" y="3921696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410547" y="219267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30583" y="3305212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645574" y="475023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622941" y="2306655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540441" y="4355393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687752" y="4163282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857417" y="3126384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32214" y="3582567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535720" y="2721101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007862" y="1595776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626657" y="1446369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340550" y="4955545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679898" y="532229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181136" y="477409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748215" y="4945103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084447" y="4629582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145689" y="166828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846721" y="4179565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756212" y="3416015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110940" y="2242048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266651" y="156986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364556" y="5641836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677437" y="2277750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492137" y="5927205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064969" y="3542207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828255" y="557905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989296" y="3188264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053291" y="4311646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571788" y="2192670"/>
            <a:ext cx="3545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736256" y="1534162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7263346" y="3920201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691377" y="5688532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1654477" y="4774094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166588" y="2480378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181136" y="2358639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124400" y="4266155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154873" y="3896150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591179" y="3551812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165765" y="4865376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182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433290" y="3360476"/>
            <a:ext cx="2032382" cy="1850724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344850"/>
            <a:ext cx="36006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Spoj písmena 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3501008"/>
            <a:ext cx="13468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9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060848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47194" y="5070668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3573887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26756" y="1052736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42749" y="4727686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2414791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463158" y="1505362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226928" y="3147065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252741" y="1348897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07693" y="4030309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5424611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33395" y="1321448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1657762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2207037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7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573426" y="3270468"/>
            <a:ext cx="2088232" cy="223224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404664"/>
            <a:ext cx="23471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Písmeno L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66324" y="3573016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5908" y="4357846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565305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02628" y="3092986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1700808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00192" y="779200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41997" y="906521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95858" y="4510246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374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635238" y="3429000"/>
            <a:ext cx="1870202" cy="2010127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82126"/>
            <a:ext cx="3368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Spoj písmena L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38218" y="3591463"/>
            <a:ext cx="7024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19628" y="2590056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32768" y="5160379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093150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35238" y="2236113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74891" y="5160379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92080" y="2509666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32776" y="3760611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39598" y="1076722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1424970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02040" y="3650717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03112" y="1093150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62271" y="2285256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514055" y="3798504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35189" y="4816424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06488" y="5439127"/>
            <a:ext cx="4010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58855" y="5085184"/>
            <a:ext cx="4571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20500" y="2509666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1874962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328</Words>
  <Application>Microsoft Office PowerPoint</Application>
  <PresentationFormat>Předvádění na obrazovce (4:3)</PresentationFormat>
  <Paragraphs>152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Písmena M a L VY_32_INOVACE_5B_02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Písmena M a L VY_32_INOVACE_5B_02 Číslo projektu: CZ.1.07/1.4.00/21.1101</dc:title>
  <dc:creator>Lubos</dc:creator>
  <cp:lastModifiedBy>uzivatel</cp:lastModifiedBy>
  <cp:revision>3</cp:revision>
  <dcterms:created xsi:type="dcterms:W3CDTF">2012-04-01T18:51:39Z</dcterms:created>
  <dcterms:modified xsi:type="dcterms:W3CDTF">2013-01-25T14:27:26Z</dcterms:modified>
</cp:coreProperties>
</file>