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3652D4-F318-4D84-A42A-73D2B5B6D1FC}" type="doc">
      <dgm:prSet loTypeId="urn:microsoft.com/office/officeart/2008/layout/VerticalCircleList" loCatId="list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77625BD6-A82D-456E-A7AD-DFA40CE1AED9}">
      <dgm:prSet/>
      <dgm:spPr/>
      <dgm:t>
        <a:bodyPr/>
        <a:lstStyle/>
        <a:p>
          <a:pPr rtl="0"/>
          <a:r>
            <a:rPr lang="cs-CZ" smtClean="0"/>
            <a:t>Čtverec</a:t>
          </a:r>
          <a:endParaRPr lang="cs-CZ"/>
        </a:p>
      </dgm:t>
    </dgm:pt>
    <dgm:pt modelId="{B12F321B-FF2B-4155-8D46-7E8FCED47887}" type="parTrans" cxnId="{60088844-469D-4983-A423-107860C7440C}">
      <dgm:prSet/>
      <dgm:spPr/>
      <dgm:t>
        <a:bodyPr/>
        <a:lstStyle/>
        <a:p>
          <a:endParaRPr lang="cs-CZ"/>
        </a:p>
      </dgm:t>
    </dgm:pt>
    <dgm:pt modelId="{45C3A8BE-F550-45A5-870B-A9116FEC205E}" type="sibTrans" cxnId="{60088844-469D-4983-A423-107860C7440C}">
      <dgm:prSet/>
      <dgm:spPr/>
      <dgm:t>
        <a:bodyPr/>
        <a:lstStyle/>
        <a:p>
          <a:endParaRPr lang="cs-CZ"/>
        </a:p>
      </dgm:t>
    </dgm:pt>
    <dgm:pt modelId="{7E9D5F11-0EB7-4164-B090-1F4949632B5F}">
      <dgm:prSet/>
      <dgm:spPr/>
      <dgm:t>
        <a:bodyPr/>
        <a:lstStyle/>
        <a:p>
          <a:pPr rtl="0"/>
          <a:r>
            <a:rPr lang="cs-CZ" smtClean="0"/>
            <a:t>Obdélník</a:t>
          </a:r>
          <a:endParaRPr lang="cs-CZ"/>
        </a:p>
      </dgm:t>
    </dgm:pt>
    <dgm:pt modelId="{D6F66C5A-1FC6-49DA-94BB-7CAA614916BF}" type="parTrans" cxnId="{A0C0E952-4D13-47CF-ADE4-B29CF821941B}">
      <dgm:prSet/>
      <dgm:spPr/>
      <dgm:t>
        <a:bodyPr/>
        <a:lstStyle/>
        <a:p>
          <a:endParaRPr lang="cs-CZ"/>
        </a:p>
      </dgm:t>
    </dgm:pt>
    <dgm:pt modelId="{1A3CF359-511E-4193-A15C-39BCDC454EFD}" type="sibTrans" cxnId="{A0C0E952-4D13-47CF-ADE4-B29CF821941B}">
      <dgm:prSet/>
      <dgm:spPr/>
      <dgm:t>
        <a:bodyPr/>
        <a:lstStyle/>
        <a:p>
          <a:endParaRPr lang="cs-CZ"/>
        </a:p>
      </dgm:t>
    </dgm:pt>
    <dgm:pt modelId="{5B10318B-A02D-4212-A44C-E5B609516ECA}">
      <dgm:prSet/>
      <dgm:spPr/>
      <dgm:t>
        <a:bodyPr/>
        <a:lstStyle/>
        <a:p>
          <a:pPr rtl="0"/>
          <a:r>
            <a:rPr lang="cs-CZ" smtClean="0"/>
            <a:t>Trojúhelník</a:t>
          </a:r>
          <a:endParaRPr lang="cs-CZ"/>
        </a:p>
      </dgm:t>
    </dgm:pt>
    <dgm:pt modelId="{055080C1-268B-4D14-AF17-59903748F461}" type="parTrans" cxnId="{597E4B28-C80F-4D92-8ACC-3A49774BC30B}">
      <dgm:prSet/>
      <dgm:spPr/>
      <dgm:t>
        <a:bodyPr/>
        <a:lstStyle/>
        <a:p>
          <a:endParaRPr lang="cs-CZ"/>
        </a:p>
      </dgm:t>
    </dgm:pt>
    <dgm:pt modelId="{D2856DC2-30BB-4E6C-94E8-2F73F84E1C73}" type="sibTrans" cxnId="{597E4B28-C80F-4D92-8ACC-3A49774BC30B}">
      <dgm:prSet/>
      <dgm:spPr/>
      <dgm:t>
        <a:bodyPr/>
        <a:lstStyle/>
        <a:p>
          <a:endParaRPr lang="cs-CZ"/>
        </a:p>
      </dgm:t>
    </dgm:pt>
    <dgm:pt modelId="{EFC803F0-B174-4066-99B3-5A2B164C9D86}">
      <dgm:prSet/>
      <dgm:spPr/>
      <dgm:t>
        <a:bodyPr/>
        <a:lstStyle/>
        <a:p>
          <a:pPr rtl="0"/>
          <a:r>
            <a:rPr lang="cs-CZ" smtClean="0"/>
            <a:t>Kruh</a:t>
          </a:r>
          <a:endParaRPr lang="cs-CZ"/>
        </a:p>
      </dgm:t>
    </dgm:pt>
    <dgm:pt modelId="{A5B41F6D-42F5-4E3F-95EA-4B6C7AAC85F3}" type="parTrans" cxnId="{3710DA82-D1F2-47C8-81D7-6061C9F9F787}">
      <dgm:prSet/>
      <dgm:spPr/>
      <dgm:t>
        <a:bodyPr/>
        <a:lstStyle/>
        <a:p>
          <a:endParaRPr lang="cs-CZ"/>
        </a:p>
      </dgm:t>
    </dgm:pt>
    <dgm:pt modelId="{139A2897-313B-4C1E-98C7-A4B13877DF06}" type="sibTrans" cxnId="{3710DA82-D1F2-47C8-81D7-6061C9F9F787}">
      <dgm:prSet/>
      <dgm:spPr/>
      <dgm:t>
        <a:bodyPr/>
        <a:lstStyle/>
        <a:p>
          <a:endParaRPr lang="cs-CZ"/>
        </a:p>
      </dgm:t>
    </dgm:pt>
    <dgm:pt modelId="{6C1C2075-B9DE-476B-ADEE-8D26EFFC7A5D}" type="pres">
      <dgm:prSet presAssocID="{F03652D4-F318-4D84-A42A-73D2B5B6D1FC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C9DAD90B-FE28-4AFC-AB81-96A72D84A59F}" type="pres">
      <dgm:prSet presAssocID="{77625BD6-A82D-456E-A7AD-DFA40CE1AED9}" presName="noChildren" presStyleCnt="0"/>
      <dgm:spPr/>
    </dgm:pt>
    <dgm:pt modelId="{8A73D04A-3EF7-4153-AF16-B570FB71BCBE}" type="pres">
      <dgm:prSet presAssocID="{77625BD6-A82D-456E-A7AD-DFA40CE1AED9}" presName="gap" presStyleCnt="0"/>
      <dgm:spPr/>
    </dgm:pt>
    <dgm:pt modelId="{188AC983-0C57-40B3-A100-1F09ACF74DB3}" type="pres">
      <dgm:prSet presAssocID="{77625BD6-A82D-456E-A7AD-DFA40CE1AED9}" presName="medCircle2" presStyleLbl="vennNode1" presStyleIdx="0" presStyleCnt="4"/>
      <dgm:spPr/>
    </dgm:pt>
    <dgm:pt modelId="{ACA065DD-02B3-4CAF-9C6C-9CB6D72B26C0}" type="pres">
      <dgm:prSet presAssocID="{77625BD6-A82D-456E-A7AD-DFA40CE1AED9}" presName="txLvlOnly1" presStyleLbl="revTx" presStyleIdx="0" presStyleCnt="4"/>
      <dgm:spPr/>
      <dgm:t>
        <a:bodyPr/>
        <a:lstStyle/>
        <a:p>
          <a:endParaRPr lang="cs-CZ"/>
        </a:p>
      </dgm:t>
    </dgm:pt>
    <dgm:pt modelId="{62AB56B2-3718-4E3B-89E3-ECEC795319CF}" type="pres">
      <dgm:prSet presAssocID="{7E9D5F11-0EB7-4164-B090-1F4949632B5F}" presName="noChildren" presStyleCnt="0"/>
      <dgm:spPr/>
    </dgm:pt>
    <dgm:pt modelId="{6BAEA693-66C8-4286-950B-060BEB2BFD11}" type="pres">
      <dgm:prSet presAssocID="{7E9D5F11-0EB7-4164-B090-1F4949632B5F}" presName="gap" presStyleCnt="0"/>
      <dgm:spPr/>
    </dgm:pt>
    <dgm:pt modelId="{D59DE948-C33F-4BF8-96CD-48D0557CC89E}" type="pres">
      <dgm:prSet presAssocID="{7E9D5F11-0EB7-4164-B090-1F4949632B5F}" presName="medCircle2" presStyleLbl="vennNode1" presStyleIdx="1" presStyleCnt="4"/>
      <dgm:spPr/>
    </dgm:pt>
    <dgm:pt modelId="{D3B404CD-3E59-4C0D-80A2-F52D68841F29}" type="pres">
      <dgm:prSet presAssocID="{7E9D5F11-0EB7-4164-B090-1F4949632B5F}" presName="txLvlOnly1" presStyleLbl="revTx" presStyleIdx="1" presStyleCnt="4"/>
      <dgm:spPr/>
      <dgm:t>
        <a:bodyPr/>
        <a:lstStyle/>
        <a:p>
          <a:endParaRPr lang="cs-CZ"/>
        </a:p>
      </dgm:t>
    </dgm:pt>
    <dgm:pt modelId="{AEDED3E5-32E8-4D88-BB31-6A7439D8389F}" type="pres">
      <dgm:prSet presAssocID="{5B10318B-A02D-4212-A44C-E5B609516ECA}" presName="noChildren" presStyleCnt="0"/>
      <dgm:spPr/>
    </dgm:pt>
    <dgm:pt modelId="{A94A9065-E131-44EB-8CE7-449FB8A9E325}" type="pres">
      <dgm:prSet presAssocID="{5B10318B-A02D-4212-A44C-E5B609516ECA}" presName="gap" presStyleCnt="0"/>
      <dgm:spPr/>
    </dgm:pt>
    <dgm:pt modelId="{86901155-45E6-4D76-A794-3491404B9BC3}" type="pres">
      <dgm:prSet presAssocID="{5B10318B-A02D-4212-A44C-E5B609516ECA}" presName="medCircle2" presStyleLbl="vennNode1" presStyleIdx="2" presStyleCnt="4"/>
      <dgm:spPr/>
    </dgm:pt>
    <dgm:pt modelId="{7B1788E3-BFBC-4ACD-95B2-75CA5EE679E1}" type="pres">
      <dgm:prSet presAssocID="{5B10318B-A02D-4212-A44C-E5B609516ECA}" presName="txLvlOnly1" presStyleLbl="revTx" presStyleIdx="2" presStyleCnt="4"/>
      <dgm:spPr/>
      <dgm:t>
        <a:bodyPr/>
        <a:lstStyle/>
        <a:p>
          <a:endParaRPr lang="cs-CZ"/>
        </a:p>
      </dgm:t>
    </dgm:pt>
    <dgm:pt modelId="{6B39907F-6253-4CCB-960B-1ACD56804450}" type="pres">
      <dgm:prSet presAssocID="{EFC803F0-B174-4066-99B3-5A2B164C9D86}" presName="noChildren" presStyleCnt="0"/>
      <dgm:spPr/>
    </dgm:pt>
    <dgm:pt modelId="{CCCA45FB-0F46-46D4-8CCC-401DBAC6D791}" type="pres">
      <dgm:prSet presAssocID="{EFC803F0-B174-4066-99B3-5A2B164C9D86}" presName="gap" presStyleCnt="0"/>
      <dgm:spPr/>
    </dgm:pt>
    <dgm:pt modelId="{CF200BAE-15B4-4D0F-A239-EF85E2869092}" type="pres">
      <dgm:prSet presAssocID="{EFC803F0-B174-4066-99B3-5A2B164C9D86}" presName="medCircle2" presStyleLbl="vennNode1" presStyleIdx="3" presStyleCnt="4"/>
      <dgm:spPr/>
    </dgm:pt>
    <dgm:pt modelId="{5DB4AF98-61EA-4A78-AF1C-809BF78668BA}" type="pres">
      <dgm:prSet presAssocID="{EFC803F0-B174-4066-99B3-5A2B164C9D86}" presName="txLvlOnly1" presStyleLbl="revTx" presStyleIdx="3" presStyleCnt="4"/>
      <dgm:spPr/>
      <dgm:t>
        <a:bodyPr/>
        <a:lstStyle/>
        <a:p>
          <a:endParaRPr lang="cs-CZ"/>
        </a:p>
      </dgm:t>
    </dgm:pt>
  </dgm:ptLst>
  <dgm:cxnLst>
    <dgm:cxn modelId="{3710DA82-D1F2-47C8-81D7-6061C9F9F787}" srcId="{F03652D4-F318-4D84-A42A-73D2B5B6D1FC}" destId="{EFC803F0-B174-4066-99B3-5A2B164C9D86}" srcOrd="3" destOrd="0" parTransId="{A5B41F6D-42F5-4E3F-95EA-4B6C7AAC85F3}" sibTransId="{139A2897-313B-4C1E-98C7-A4B13877DF06}"/>
    <dgm:cxn modelId="{597E4B28-C80F-4D92-8ACC-3A49774BC30B}" srcId="{F03652D4-F318-4D84-A42A-73D2B5B6D1FC}" destId="{5B10318B-A02D-4212-A44C-E5B609516ECA}" srcOrd="2" destOrd="0" parTransId="{055080C1-268B-4D14-AF17-59903748F461}" sibTransId="{D2856DC2-30BB-4E6C-94E8-2F73F84E1C73}"/>
    <dgm:cxn modelId="{311E910A-953A-4AEC-815F-3D3A869806D3}" type="presOf" srcId="{7E9D5F11-0EB7-4164-B090-1F4949632B5F}" destId="{D3B404CD-3E59-4C0D-80A2-F52D68841F29}" srcOrd="0" destOrd="0" presId="urn:microsoft.com/office/officeart/2008/layout/VerticalCircleList"/>
    <dgm:cxn modelId="{BF32ACEB-1506-42C6-9EF1-06E24AAE56FA}" type="presOf" srcId="{77625BD6-A82D-456E-A7AD-DFA40CE1AED9}" destId="{ACA065DD-02B3-4CAF-9C6C-9CB6D72B26C0}" srcOrd="0" destOrd="0" presId="urn:microsoft.com/office/officeart/2008/layout/VerticalCircleList"/>
    <dgm:cxn modelId="{A43BFDD7-7367-4B6E-A258-81B39E5F020E}" type="presOf" srcId="{5B10318B-A02D-4212-A44C-E5B609516ECA}" destId="{7B1788E3-BFBC-4ACD-95B2-75CA5EE679E1}" srcOrd="0" destOrd="0" presId="urn:microsoft.com/office/officeart/2008/layout/VerticalCircleList"/>
    <dgm:cxn modelId="{A0C0E952-4D13-47CF-ADE4-B29CF821941B}" srcId="{F03652D4-F318-4D84-A42A-73D2B5B6D1FC}" destId="{7E9D5F11-0EB7-4164-B090-1F4949632B5F}" srcOrd="1" destOrd="0" parTransId="{D6F66C5A-1FC6-49DA-94BB-7CAA614916BF}" sibTransId="{1A3CF359-511E-4193-A15C-39BCDC454EFD}"/>
    <dgm:cxn modelId="{49640E4E-9BF9-4782-B2BD-1D9DA6DAC9B1}" type="presOf" srcId="{F03652D4-F318-4D84-A42A-73D2B5B6D1FC}" destId="{6C1C2075-B9DE-476B-ADEE-8D26EFFC7A5D}" srcOrd="0" destOrd="0" presId="urn:microsoft.com/office/officeart/2008/layout/VerticalCircleList"/>
    <dgm:cxn modelId="{8E05BF63-350E-4CD3-8D10-C4C9081E7C6D}" type="presOf" srcId="{EFC803F0-B174-4066-99B3-5A2B164C9D86}" destId="{5DB4AF98-61EA-4A78-AF1C-809BF78668BA}" srcOrd="0" destOrd="0" presId="urn:microsoft.com/office/officeart/2008/layout/VerticalCircleList"/>
    <dgm:cxn modelId="{60088844-469D-4983-A423-107860C7440C}" srcId="{F03652D4-F318-4D84-A42A-73D2B5B6D1FC}" destId="{77625BD6-A82D-456E-A7AD-DFA40CE1AED9}" srcOrd="0" destOrd="0" parTransId="{B12F321B-FF2B-4155-8D46-7E8FCED47887}" sibTransId="{45C3A8BE-F550-45A5-870B-A9116FEC205E}"/>
    <dgm:cxn modelId="{C3F1952E-0230-4457-9226-F6B41E04E2C2}" type="presParOf" srcId="{6C1C2075-B9DE-476B-ADEE-8D26EFFC7A5D}" destId="{C9DAD90B-FE28-4AFC-AB81-96A72D84A59F}" srcOrd="0" destOrd="0" presId="urn:microsoft.com/office/officeart/2008/layout/VerticalCircleList"/>
    <dgm:cxn modelId="{0481E9FD-61D4-45EA-8525-BF18E76D5AEF}" type="presParOf" srcId="{C9DAD90B-FE28-4AFC-AB81-96A72D84A59F}" destId="{8A73D04A-3EF7-4153-AF16-B570FB71BCBE}" srcOrd="0" destOrd="0" presId="urn:microsoft.com/office/officeart/2008/layout/VerticalCircleList"/>
    <dgm:cxn modelId="{9D682946-EE96-4E94-BAC0-B8DC348F0924}" type="presParOf" srcId="{C9DAD90B-FE28-4AFC-AB81-96A72D84A59F}" destId="{188AC983-0C57-40B3-A100-1F09ACF74DB3}" srcOrd="1" destOrd="0" presId="urn:microsoft.com/office/officeart/2008/layout/VerticalCircleList"/>
    <dgm:cxn modelId="{E802C295-51AE-4711-AD7E-163047B391F4}" type="presParOf" srcId="{C9DAD90B-FE28-4AFC-AB81-96A72D84A59F}" destId="{ACA065DD-02B3-4CAF-9C6C-9CB6D72B26C0}" srcOrd="2" destOrd="0" presId="urn:microsoft.com/office/officeart/2008/layout/VerticalCircleList"/>
    <dgm:cxn modelId="{8A1015E7-B621-49E8-9DB5-D36929EF72EA}" type="presParOf" srcId="{6C1C2075-B9DE-476B-ADEE-8D26EFFC7A5D}" destId="{62AB56B2-3718-4E3B-89E3-ECEC795319CF}" srcOrd="1" destOrd="0" presId="urn:microsoft.com/office/officeart/2008/layout/VerticalCircleList"/>
    <dgm:cxn modelId="{F0E82D9C-AEBE-453A-B493-AF778B11A506}" type="presParOf" srcId="{62AB56B2-3718-4E3B-89E3-ECEC795319CF}" destId="{6BAEA693-66C8-4286-950B-060BEB2BFD11}" srcOrd="0" destOrd="0" presId="urn:microsoft.com/office/officeart/2008/layout/VerticalCircleList"/>
    <dgm:cxn modelId="{BC3D235C-368C-42CF-A1C4-C0D7D10FDE57}" type="presParOf" srcId="{62AB56B2-3718-4E3B-89E3-ECEC795319CF}" destId="{D59DE948-C33F-4BF8-96CD-48D0557CC89E}" srcOrd="1" destOrd="0" presId="urn:microsoft.com/office/officeart/2008/layout/VerticalCircleList"/>
    <dgm:cxn modelId="{3AC499FB-8166-476E-9E44-7F753C992D08}" type="presParOf" srcId="{62AB56B2-3718-4E3B-89E3-ECEC795319CF}" destId="{D3B404CD-3E59-4C0D-80A2-F52D68841F29}" srcOrd="2" destOrd="0" presId="urn:microsoft.com/office/officeart/2008/layout/VerticalCircleList"/>
    <dgm:cxn modelId="{6069C451-F1F4-4A2D-BB8F-21449B2655E7}" type="presParOf" srcId="{6C1C2075-B9DE-476B-ADEE-8D26EFFC7A5D}" destId="{AEDED3E5-32E8-4D88-BB31-6A7439D8389F}" srcOrd="2" destOrd="0" presId="urn:microsoft.com/office/officeart/2008/layout/VerticalCircleList"/>
    <dgm:cxn modelId="{FC112104-0846-4E45-BD15-37CCEDF3E4B9}" type="presParOf" srcId="{AEDED3E5-32E8-4D88-BB31-6A7439D8389F}" destId="{A94A9065-E131-44EB-8CE7-449FB8A9E325}" srcOrd="0" destOrd="0" presId="urn:microsoft.com/office/officeart/2008/layout/VerticalCircleList"/>
    <dgm:cxn modelId="{CC148F68-906A-408F-B00F-FD3CDF9FD2F4}" type="presParOf" srcId="{AEDED3E5-32E8-4D88-BB31-6A7439D8389F}" destId="{86901155-45E6-4D76-A794-3491404B9BC3}" srcOrd="1" destOrd="0" presId="urn:microsoft.com/office/officeart/2008/layout/VerticalCircleList"/>
    <dgm:cxn modelId="{0E722446-59AC-4897-9569-FCD45C1D1197}" type="presParOf" srcId="{AEDED3E5-32E8-4D88-BB31-6A7439D8389F}" destId="{7B1788E3-BFBC-4ACD-95B2-75CA5EE679E1}" srcOrd="2" destOrd="0" presId="urn:microsoft.com/office/officeart/2008/layout/VerticalCircleList"/>
    <dgm:cxn modelId="{35160E87-19BE-42BF-B47F-BB34715295F9}" type="presParOf" srcId="{6C1C2075-B9DE-476B-ADEE-8D26EFFC7A5D}" destId="{6B39907F-6253-4CCB-960B-1ACD56804450}" srcOrd="3" destOrd="0" presId="urn:microsoft.com/office/officeart/2008/layout/VerticalCircleList"/>
    <dgm:cxn modelId="{66FC776D-DEBF-40D5-8DDA-3B91A4C153CE}" type="presParOf" srcId="{6B39907F-6253-4CCB-960B-1ACD56804450}" destId="{CCCA45FB-0F46-46D4-8CCC-401DBAC6D791}" srcOrd="0" destOrd="0" presId="urn:microsoft.com/office/officeart/2008/layout/VerticalCircleList"/>
    <dgm:cxn modelId="{7A59FB5B-B7A2-4D77-92A0-1C3C1E927728}" type="presParOf" srcId="{6B39907F-6253-4CCB-960B-1ACD56804450}" destId="{CF200BAE-15B4-4D0F-A239-EF85E2869092}" srcOrd="1" destOrd="0" presId="urn:microsoft.com/office/officeart/2008/layout/VerticalCircleList"/>
    <dgm:cxn modelId="{A99252EE-358F-490E-96A1-A2F31E1096D4}" type="presParOf" srcId="{6B39907F-6253-4CCB-960B-1ACD56804450}" destId="{5DB4AF98-61EA-4A78-AF1C-809BF78668BA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3652D4-F318-4D84-A42A-73D2B5B6D1FC}" type="doc">
      <dgm:prSet loTypeId="urn:microsoft.com/office/officeart/2005/8/layout/hierarchy3" loCatId="list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FA6FED6F-B984-4609-89CE-749303908E3D}" type="pres">
      <dgm:prSet presAssocID="{F03652D4-F318-4D84-A42A-73D2B5B6D1F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EE9E4C5E-7271-466B-A1B6-290E907B4AE2}" type="presOf" srcId="{F03652D4-F318-4D84-A42A-73D2B5B6D1FC}" destId="{FA6FED6F-B984-4609-89CE-749303908E3D}" srcOrd="0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EF5B8B-08C5-488E-8907-AA3AE7D636B4}" type="doc">
      <dgm:prSet loTypeId="urn:microsoft.com/office/officeart/2005/8/layout/vList2" loCatId="list" qsTypeId="urn:microsoft.com/office/officeart/2005/8/quickstyle/3d7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6FA5AC0-E5C3-4A73-8BAB-1ABAD0C5F634}" type="pres">
      <dgm:prSet presAssocID="{84EF5B8B-08C5-488E-8907-AA3AE7D636B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CE55CDBF-04F7-4F0E-8C86-BC00DBD0EFB0}" type="presOf" srcId="{84EF5B8B-08C5-488E-8907-AA3AE7D636B4}" destId="{C6FA5AC0-E5C3-4A73-8BAB-1ABAD0C5F63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AC983-0C57-40B3-A100-1F09ACF74DB3}">
      <dsp:nvSpPr>
        <dsp:cNvPr id="0" name=""/>
        <dsp:cNvSpPr/>
      </dsp:nvSpPr>
      <dsp:spPr>
        <a:xfrm>
          <a:off x="963554" y="1255"/>
          <a:ext cx="1130862" cy="1130862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</dsp:sp>
    <dsp:sp modelId="{ACA065DD-02B3-4CAF-9C6C-9CB6D72B26C0}">
      <dsp:nvSpPr>
        <dsp:cNvPr id="0" name=""/>
        <dsp:cNvSpPr/>
      </dsp:nvSpPr>
      <dsp:spPr>
        <a:xfrm>
          <a:off x="1528985" y="1255"/>
          <a:ext cx="6033566" cy="113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8740" rIns="0" bIns="78740" numCol="1" spcCol="1270" anchor="ctr" anchorCtr="0">
          <a:noAutofit/>
        </a:bodyPr>
        <a:lstStyle/>
        <a:p>
          <a:pPr lvl="0" algn="l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smtClean="0"/>
            <a:t>Čtverec</a:t>
          </a:r>
          <a:endParaRPr lang="cs-CZ" sz="6200" kern="1200"/>
        </a:p>
      </dsp:txBody>
      <dsp:txXfrm>
        <a:off x="1528985" y="1255"/>
        <a:ext cx="6033566" cy="1130862"/>
      </dsp:txXfrm>
    </dsp:sp>
    <dsp:sp modelId="{D59DE948-C33F-4BF8-96CD-48D0557CC89E}">
      <dsp:nvSpPr>
        <dsp:cNvPr id="0" name=""/>
        <dsp:cNvSpPr/>
      </dsp:nvSpPr>
      <dsp:spPr>
        <a:xfrm>
          <a:off x="963554" y="1132118"/>
          <a:ext cx="1130862" cy="1130862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</dsp:sp>
    <dsp:sp modelId="{D3B404CD-3E59-4C0D-80A2-F52D68841F29}">
      <dsp:nvSpPr>
        <dsp:cNvPr id="0" name=""/>
        <dsp:cNvSpPr/>
      </dsp:nvSpPr>
      <dsp:spPr>
        <a:xfrm>
          <a:off x="1528985" y="1132118"/>
          <a:ext cx="6033566" cy="113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8740" rIns="0" bIns="78740" numCol="1" spcCol="1270" anchor="ctr" anchorCtr="0">
          <a:noAutofit/>
        </a:bodyPr>
        <a:lstStyle/>
        <a:p>
          <a:pPr lvl="0" algn="l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smtClean="0"/>
            <a:t>Obdélník</a:t>
          </a:r>
          <a:endParaRPr lang="cs-CZ" sz="6200" kern="1200"/>
        </a:p>
      </dsp:txBody>
      <dsp:txXfrm>
        <a:off x="1528985" y="1132118"/>
        <a:ext cx="6033566" cy="1130862"/>
      </dsp:txXfrm>
    </dsp:sp>
    <dsp:sp modelId="{86901155-45E6-4D76-A794-3491404B9BC3}">
      <dsp:nvSpPr>
        <dsp:cNvPr id="0" name=""/>
        <dsp:cNvSpPr/>
      </dsp:nvSpPr>
      <dsp:spPr>
        <a:xfrm>
          <a:off x="963554" y="2262981"/>
          <a:ext cx="1130862" cy="1130862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</dsp:sp>
    <dsp:sp modelId="{7B1788E3-BFBC-4ACD-95B2-75CA5EE679E1}">
      <dsp:nvSpPr>
        <dsp:cNvPr id="0" name=""/>
        <dsp:cNvSpPr/>
      </dsp:nvSpPr>
      <dsp:spPr>
        <a:xfrm>
          <a:off x="1528985" y="2262981"/>
          <a:ext cx="6033566" cy="113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8740" rIns="0" bIns="78740" numCol="1" spcCol="1270" anchor="ctr" anchorCtr="0">
          <a:noAutofit/>
        </a:bodyPr>
        <a:lstStyle/>
        <a:p>
          <a:pPr lvl="0" algn="l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smtClean="0"/>
            <a:t>Trojúhelník</a:t>
          </a:r>
          <a:endParaRPr lang="cs-CZ" sz="6200" kern="1200"/>
        </a:p>
      </dsp:txBody>
      <dsp:txXfrm>
        <a:off x="1528985" y="2262981"/>
        <a:ext cx="6033566" cy="1130862"/>
      </dsp:txXfrm>
    </dsp:sp>
    <dsp:sp modelId="{CF200BAE-15B4-4D0F-A239-EF85E2869092}">
      <dsp:nvSpPr>
        <dsp:cNvPr id="0" name=""/>
        <dsp:cNvSpPr/>
      </dsp:nvSpPr>
      <dsp:spPr>
        <a:xfrm>
          <a:off x="963554" y="3393844"/>
          <a:ext cx="1130862" cy="1130862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</dsp:sp>
    <dsp:sp modelId="{5DB4AF98-61EA-4A78-AF1C-809BF78668BA}">
      <dsp:nvSpPr>
        <dsp:cNvPr id="0" name=""/>
        <dsp:cNvSpPr/>
      </dsp:nvSpPr>
      <dsp:spPr>
        <a:xfrm>
          <a:off x="1528985" y="3393844"/>
          <a:ext cx="6033566" cy="113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78740" rIns="0" bIns="78740" numCol="1" spcCol="1270" anchor="ctr" anchorCtr="0">
          <a:noAutofit/>
        </a:bodyPr>
        <a:lstStyle/>
        <a:p>
          <a:pPr lvl="0" algn="l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smtClean="0"/>
            <a:t>Kruh</a:t>
          </a:r>
          <a:endParaRPr lang="cs-CZ" sz="6200" kern="1200"/>
        </a:p>
      </dsp:txBody>
      <dsp:txXfrm>
        <a:off x="1528985" y="3393844"/>
        <a:ext cx="6033566" cy="1130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A5D85E8-550A-4FEE-A38C-1223E706CAAC}" type="datetimeFigureOut">
              <a:rPr lang="cs-CZ" smtClean="0"/>
              <a:t>27.10.2011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D7B67E9-0121-40A0-AC53-70FD108B705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circle/>
    <p:sndAc>
      <p:stSnd>
        <p:snd r:embed="rId13" name="click.wav"/>
      </p:stSnd>
    </p:sndAc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2.wav"/><Relationship Id="rId7" Type="http://schemas.openxmlformats.org/officeDocument/2006/relationships/diagramColors" Target="../diagrams/colors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audio" Target="../media/audio3.wav"/><Relationship Id="rId7" Type="http://schemas.openxmlformats.org/officeDocument/2006/relationships/diagramColors" Target="../diagrams/colors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10" Type="http://schemas.openxmlformats.org/officeDocument/2006/relationships/slide" Target="slide7.xml"/><Relationship Id="rId4" Type="http://schemas.openxmlformats.org/officeDocument/2006/relationships/diagramLayout" Target="../diagrams/layout3.xml"/><Relationship Id="rId9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Prezentace – 2. školení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Ludmila Smolová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2474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1750297"/>
      </p:ext>
    </p:extLst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b="1" dirty="0" smtClean="0">
                <a:solidFill>
                  <a:srgbClr val="7030A0"/>
                </a:solidFill>
              </a:rPr>
              <a:t>OBRAZCE</a:t>
            </a:r>
            <a:endParaRPr lang="cs-CZ" sz="7200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6236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65325739"/>
      </p:ext>
    </p:extLst>
  </p:cSld>
  <p:clrMapOvr>
    <a:masterClrMapping/>
  </p:clrMapOvr>
  <p:transition spd="slow" advClick="0" advTm="4000">
    <p:circl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8AC983-0C57-40B3-A100-1F09ACF74D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graphicEl>
                                              <a:dgm id="{188AC983-0C57-40B3-A100-1F09ACF74D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188AC983-0C57-40B3-A100-1F09ACF74D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graphicEl>
                                              <a:dgm id="{188AC983-0C57-40B3-A100-1F09ACF74D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A065DD-02B3-4CAF-9C6C-9CB6D72B26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graphicEl>
                                              <a:dgm id="{ACA065DD-02B3-4CAF-9C6C-9CB6D72B26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graphicEl>
                                              <a:dgm id="{ACA065DD-02B3-4CAF-9C6C-9CB6D72B26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graphicEl>
                                              <a:dgm id="{ACA065DD-02B3-4CAF-9C6C-9CB6D72B26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9DE948-C33F-4BF8-96CD-48D0557CC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graphicEl>
                                              <a:dgm id="{D59DE948-C33F-4BF8-96CD-48D0557CC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graphicEl>
                                              <a:dgm id="{D59DE948-C33F-4BF8-96CD-48D0557CC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graphicEl>
                                              <a:dgm id="{D59DE948-C33F-4BF8-96CD-48D0557CC8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B404CD-3E59-4C0D-80A2-F52D68841F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graphicEl>
                                              <a:dgm id="{D3B404CD-3E59-4C0D-80A2-F52D68841F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>
                                            <p:graphicEl>
                                              <a:dgm id="{D3B404CD-3E59-4C0D-80A2-F52D68841F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graphicEl>
                                              <a:dgm id="{D3B404CD-3E59-4C0D-80A2-F52D68841F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901155-45E6-4D76-A794-3491404B9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graphicEl>
                                              <a:dgm id="{86901155-45E6-4D76-A794-3491404B9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graphicEl>
                                              <a:dgm id="{86901155-45E6-4D76-A794-3491404B9B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graphicEl>
                                              <a:dgm id="{86901155-45E6-4D76-A794-3491404B9B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1788E3-BFBC-4ACD-95B2-75CA5EE67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graphicEl>
                                              <a:dgm id="{7B1788E3-BFBC-4ACD-95B2-75CA5EE67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graphicEl>
                                              <a:dgm id="{7B1788E3-BFBC-4ACD-95B2-75CA5EE67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>
                                            <p:graphicEl>
                                              <a:dgm id="{7B1788E3-BFBC-4ACD-95B2-75CA5EE679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200BAE-15B4-4D0F-A239-EF85E2869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graphicEl>
                                              <a:dgm id="{CF200BAE-15B4-4D0F-A239-EF85E2869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graphicEl>
                                              <a:dgm id="{CF200BAE-15B4-4D0F-A239-EF85E2869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">
                                            <p:graphicEl>
                                              <a:dgm id="{CF200BAE-15B4-4D0F-A239-EF85E28690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B4AF98-61EA-4A78-AF1C-809BF78668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graphicEl>
                                              <a:dgm id="{5DB4AF98-61EA-4A78-AF1C-809BF78668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graphicEl>
                                              <a:dgm id="{5DB4AF98-61EA-4A78-AF1C-809BF78668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graphicEl>
                                              <a:dgm id="{5DB4AF98-61EA-4A78-AF1C-809BF78668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b="1" dirty="0" smtClean="0">
                <a:solidFill>
                  <a:srgbClr val="7030A0"/>
                </a:solidFill>
              </a:rPr>
              <a:t>OBRAZCE</a:t>
            </a:r>
            <a:endParaRPr lang="cs-CZ" sz="7200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119443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ovnoramenný trojúhelník 2"/>
          <p:cNvSpPr/>
          <p:nvPr/>
        </p:nvSpPr>
        <p:spPr>
          <a:xfrm>
            <a:off x="4402655" y="3976209"/>
            <a:ext cx="2304256" cy="2088231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4509120"/>
            <a:ext cx="1584176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6200000">
            <a:off x="2803031" y="2767534"/>
            <a:ext cx="1368152" cy="212304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706911" y="3140966"/>
            <a:ext cx="1989878" cy="187935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4367" y="1928081"/>
            <a:ext cx="16213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Čtverec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0267" y="1936823"/>
            <a:ext cx="2097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Obdélník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23300" y="1935951"/>
            <a:ext cx="25669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Trojúhelník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02447" y="1936823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Kruh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930967"/>
      </p:ext>
    </p:extLst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411D2E-25A6-4F98-8F6C-56192C8C9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graphicEl>
                                              <a:dgm id="{D8411D2E-25A6-4F98-8F6C-56192C8C9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graphicEl>
                                              <a:dgm id="{D8411D2E-25A6-4F98-8F6C-56192C8C9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3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OBRAZCE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398076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Pětiúhelník 7">
            <a:hlinkClick r:id="rId8" action="ppaction://hlinksldjump"/>
          </p:cNvPr>
          <p:cNvSpPr/>
          <p:nvPr/>
        </p:nvSpPr>
        <p:spPr>
          <a:xfrm>
            <a:off x="1403648" y="1916832"/>
            <a:ext cx="5976664" cy="108012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úhelník 10">
            <a:hlinkClick r:id="rId9" action="ppaction://hlinksldjump"/>
          </p:cNvPr>
          <p:cNvSpPr/>
          <p:nvPr/>
        </p:nvSpPr>
        <p:spPr>
          <a:xfrm>
            <a:off x="1403648" y="3493903"/>
            <a:ext cx="5976664" cy="108012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úhelník 11">
            <a:hlinkClick r:id="rId10" action="ppaction://hlinksldjump"/>
          </p:cNvPr>
          <p:cNvSpPr/>
          <p:nvPr/>
        </p:nvSpPr>
        <p:spPr>
          <a:xfrm>
            <a:off x="1403648" y="5085184"/>
            <a:ext cx="5976664" cy="108012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dirty="0" smtClean="0">
                <a:solidFill>
                  <a:schemeClr val="tx1"/>
                </a:solidFill>
              </a:rPr>
              <a:t>  Mnohoúhelníky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63688" y="2060848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Trojúhelníky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3717032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Čtyřúhelníky</a:t>
            </a:r>
            <a:endParaRPr lang="cs-CZ" sz="4400" dirty="0"/>
          </a:p>
        </p:txBody>
      </p:sp>
      <p:sp>
        <p:nvSpPr>
          <p:cNvPr id="3" name="Tlačítko akce: Dopředu nebo Další 2">
            <a:hlinkClick r:id="" action="ppaction://hlinkshowjump?jump=lastslide" highlightClick="1"/>
          </p:cNvPr>
          <p:cNvSpPr/>
          <p:nvPr/>
        </p:nvSpPr>
        <p:spPr>
          <a:xfrm>
            <a:off x="8532440" y="6181791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439663"/>
      </p:ext>
    </p:extLst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 rot="8772474">
            <a:off x="4518282" y="4223143"/>
            <a:ext cx="4879495" cy="1547896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3491880" y="2004701"/>
            <a:ext cx="2511005" cy="2272533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11560" y="2874587"/>
            <a:ext cx="2880320" cy="2455221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33493" y="460019"/>
            <a:ext cx="4824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Trojúhelníky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lačítko akce: Návrat 7">
            <a:hlinkClick r:id="" action="ppaction://hlinkshowjump?jump=lastslideviewed" highlightClick="1"/>
          </p:cNvPr>
          <p:cNvSpPr/>
          <p:nvPr/>
        </p:nvSpPr>
        <p:spPr>
          <a:xfrm>
            <a:off x="8072964" y="5516879"/>
            <a:ext cx="521208" cy="52120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415606"/>
      </p:ext>
    </p:extLst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Čtyřúhelníky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46448" y="2323728"/>
            <a:ext cx="1393304" cy="12492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25100" y="4686525"/>
            <a:ext cx="2498576" cy="9144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6125054" y="2323728"/>
            <a:ext cx="2263369" cy="914400"/>
          </a:xfrm>
          <a:prstGeom prst="parallelogram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4075928" y="4160765"/>
            <a:ext cx="1864224" cy="1440160"/>
          </a:xfrm>
          <a:prstGeom prst="parallelogram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3398880" y="2319892"/>
            <a:ext cx="2210544" cy="1216152"/>
          </a:xfrm>
          <a:prstGeom prst="trapezoi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ruční vstup 9"/>
          <p:cNvSpPr/>
          <p:nvPr/>
        </p:nvSpPr>
        <p:spPr>
          <a:xfrm>
            <a:off x="6569040" y="4221088"/>
            <a:ext cx="1819383" cy="1213284"/>
          </a:xfrm>
          <a:prstGeom prst="flowChartManualInp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Návrat 10">
            <a:hlinkClick r:id="" action="ppaction://hlinkshowjump?jump=lastslideviewed" highlightClick="1"/>
          </p:cNvPr>
          <p:cNvSpPr/>
          <p:nvPr/>
        </p:nvSpPr>
        <p:spPr>
          <a:xfrm>
            <a:off x="8172399" y="5600925"/>
            <a:ext cx="521803" cy="521207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65658"/>
      </p:ext>
    </p:extLst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Mnohoúhelníky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/>
          <a:lstStyle/>
          <a:p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1475656" y="4486738"/>
            <a:ext cx="2448272" cy="1178420"/>
          </a:xfrm>
          <a:prstGeom prst="homeP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4764538" y="4486738"/>
            <a:ext cx="2974032" cy="1178419"/>
          </a:xfrm>
          <a:prstGeom prst="snip2Diag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idelný pětiúhelník 10"/>
          <p:cNvSpPr/>
          <p:nvPr/>
        </p:nvSpPr>
        <p:spPr>
          <a:xfrm>
            <a:off x="899592" y="1988840"/>
            <a:ext cx="2016224" cy="1817605"/>
          </a:xfrm>
          <a:prstGeom prst="pen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>
            <a:off x="3574301" y="2169766"/>
            <a:ext cx="1898504" cy="1636679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smiúhelník 13"/>
          <p:cNvSpPr/>
          <p:nvPr/>
        </p:nvSpPr>
        <p:spPr>
          <a:xfrm>
            <a:off x="6251554" y="2232749"/>
            <a:ext cx="1746207" cy="1712703"/>
          </a:xfrm>
          <a:prstGeom prst="octagon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Návrat 15">
            <a:hlinkClick r:id="" action="ppaction://hlinkshowjump?jump=lastslideviewed" highlightClick="1"/>
          </p:cNvPr>
          <p:cNvSpPr/>
          <p:nvPr/>
        </p:nvSpPr>
        <p:spPr>
          <a:xfrm>
            <a:off x="8172399" y="5665158"/>
            <a:ext cx="507737" cy="428138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421108"/>
      </p:ext>
    </p:extLst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Konec prezentace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Použita vlastní tvorba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					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					</a:t>
            </a:r>
            <a:r>
              <a:rPr lang="cs-CZ" b="1" dirty="0" smtClean="0">
                <a:solidFill>
                  <a:srgbClr val="7030A0"/>
                </a:solidFill>
              </a:rPr>
              <a:t>Děkuji za pozornost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411447"/>
      </p:ext>
    </p:extLst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270</TotalTime>
  <Words>29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– 2. školení</vt:lpstr>
      <vt:lpstr>OBRAZCE</vt:lpstr>
      <vt:lpstr>OBRAZCE</vt:lpstr>
      <vt:lpstr>OBRAZCE</vt:lpstr>
      <vt:lpstr>Prezentace aplikace PowerPoint</vt:lpstr>
      <vt:lpstr> Čtyřúhelníky</vt:lpstr>
      <vt:lpstr>Mnohoúhelníky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Smolová Ludmila</dc:creator>
  <cp:lastModifiedBy>Hlava Petr</cp:lastModifiedBy>
  <cp:revision>25</cp:revision>
  <dcterms:created xsi:type="dcterms:W3CDTF">2011-10-24T17:27:28Z</dcterms:created>
  <dcterms:modified xsi:type="dcterms:W3CDTF">2011-10-26T22:54:21Z</dcterms:modified>
</cp:coreProperties>
</file>