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698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792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959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121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39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29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45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685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177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16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525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8CDBA-B125-436E-8648-31490271818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87F83-3E91-4673-B69B-3B435C5CFB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585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Obrázkové čtení II</a:t>
            </a:r>
            <a:br>
              <a:rPr lang="cs-CZ" sz="4000" dirty="0" smtClean="0"/>
            </a:br>
            <a:r>
              <a:rPr lang="cs-CZ" sz="4000" dirty="0" smtClean="0"/>
              <a:t>VY_32_INOVACE_5B_08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3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z="1600" smtClean="0">
                <a:latin typeface="+mj-lt"/>
                <a:cs typeface="Times New Roman" pitchFamily="18" charset="0"/>
              </a:rPr>
              <a:t>, 08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949654"/>
              </p:ext>
            </p:extLst>
          </p:nvPr>
        </p:nvGraphicFramePr>
        <p:xfrm>
          <a:off x="264439" y="624557"/>
          <a:ext cx="8641103" cy="38788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932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Tento materiál je určen k prohloubení</a:t>
                      </a:r>
                      <a:r>
                        <a:rPr lang="cs-CZ" sz="1300" baseline="0" dirty="0" smtClean="0"/>
                        <a:t> chápání významu slova. V prvním úkole žáci ukazují jednotlivé obrázky a správně je pojmenují. Naučí se, co se s jednotlivými věcmi dělá. Správná slova (znázorněná obrázky) doplňují do vět pomocí animace – při klinutí na správný obrázek doletí na místo určení. Věty čtou.</a:t>
                      </a:r>
                      <a:endParaRPr lang="cs-CZ" sz="13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Květen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30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548680"/>
            <a:ext cx="77194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Povídej o tom, co vidíš na obrázcích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Jarka\AppData\Local\Microsoft\Windows\Temporary Internet Files\Content.IE5\BO43OWVX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1450008" cy="1450008"/>
          </a:xfrm>
          <a:prstGeom prst="rect">
            <a:avLst/>
          </a:prstGeom>
          <a:noFill/>
        </p:spPr>
      </p:pic>
      <p:pic>
        <p:nvPicPr>
          <p:cNvPr id="1027" name="Picture 3" descr="C:\Users\Jarka\AppData\Local\Microsoft\Windows\Temporary Internet Files\Content.IE5\VXXZR3M3\MC9003831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700808"/>
            <a:ext cx="1210642" cy="1297926"/>
          </a:xfrm>
          <a:prstGeom prst="rect">
            <a:avLst/>
          </a:prstGeom>
          <a:noFill/>
        </p:spPr>
      </p:pic>
      <p:pic>
        <p:nvPicPr>
          <p:cNvPr id="1028" name="Picture 4" descr="C:\Users\Jarka\AppData\Local\Microsoft\Windows\Temporary Internet Files\Content.IE5\L70FYM7M\MC9003348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11675" y="1579564"/>
            <a:ext cx="1291773" cy="1417388"/>
          </a:xfrm>
          <a:prstGeom prst="rect">
            <a:avLst/>
          </a:prstGeom>
          <a:noFill/>
        </p:spPr>
      </p:pic>
      <p:pic>
        <p:nvPicPr>
          <p:cNvPr id="1029" name="Picture 5" descr="C:\Users\Jarka\AppData\Local\Microsoft\Windows\Temporary Internet Files\Content.IE5\L70FYM7M\MC9003315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19900" y="1682750"/>
            <a:ext cx="1280492" cy="1471259"/>
          </a:xfrm>
          <a:prstGeom prst="rect">
            <a:avLst/>
          </a:prstGeom>
          <a:noFill/>
        </p:spPr>
      </p:pic>
      <p:pic>
        <p:nvPicPr>
          <p:cNvPr id="1030" name="Picture 6" descr="C:\Users\Jarka\AppData\Local\Microsoft\Windows\Temporary Internet Files\Content.IE5\L70FYM7M\MC9004382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21088"/>
            <a:ext cx="1255812" cy="1740949"/>
          </a:xfrm>
          <a:prstGeom prst="rect">
            <a:avLst/>
          </a:prstGeom>
          <a:noFill/>
        </p:spPr>
      </p:pic>
      <p:pic>
        <p:nvPicPr>
          <p:cNvPr id="1033" name="Picture 9" descr="C:\Users\Jarka\AppData\Local\Microsoft\Windows\Temporary Internet Files\Content.IE5\XYD2R12B\MC90042806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4509120"/>
            <a:ext cx="1866900" cy="1480691"/>
          </a:xfrm>
          <a:prstGeom prst="rect">
            <a:avLst/>
          </a:prstGeom>
          <a:noFill/>
        </p:spPr>
      </p:pic>
      <p:pic>
        <p:nvPicPr>
          <p:cNvPr id="1034" name="Picture 10" descr="C:\Users\Jarka\AppData\Local\Microsoft\Windows\Temporary Internet Files\Content.IE5\VXXZR3M3\MC90005496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4653136"/>
            <a:ext cx="1997075" cy="1350963"/>
          </a:xfrm>
          <a:prstGeom prst="rect">
            <a:avLst/>
          </a:prstGeom>
          <a:noFill/>
        </p:spPr>
      </p:pic>
      <p:pic>
        <p:nvPicPr>
          <p:cNvPr id="1035" name="Picture 11" descr="C:\Users\Jarka\AppData\Local\Microsoft\Windows\Temporary Internet Files\Content.IE5\BO43OWVX\MC9003523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3968" y="4365104"/>
            <a:ext cx="1782763" cy="144938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95536" y="328498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pero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59492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postel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94928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kartáček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594928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hrníček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3284984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mýdlo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28498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hřeben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284984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koště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594928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hadr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04602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1600" y="764704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 čemu slouží tyto věci?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Jarka\AppData\Local\Microsoft\Windows\Temporary Internet Files\Content.IE5\BO43OWVX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1296144" cy="1296144"/>
          </a:xfrm>
          <a:prstGeom prst="rect">
            <a:avLst/>
          </a:prstGeom>
          <a:noFill/>
        </p:spPr>
      </p:pic>
      <p:pic>
        <p:nvPicPr>
          <p:cNvPr id="4" name="Picture 3" descr="C:\Users\Jarka\AppData\Local\Microsoft\Windows\Temporary Internet Files\Content.IE5\VXXZR3M3\MC9003831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84984"/>
            <a:ext cx="1080120" cy="1157994"/>
          </a:xfrm>
          <a:prstGeom prst="rect">
            <a:avLst/>
          </a:prstGeom>
          <a:noFill/>
        </p:spPr>
      </p:pic>
      <p:pic>
        <p:nvPicPr>
          <p:cNvPr id="5" name="Picture 4" descr="C:\Users\Jarka\AppData\Local\Microsoft\Windows\Temporary Internet Files\Content.IE5\L70FYM7M\MC9003348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581128"/>
            <a:ext cx="1068437" cy="1172334"/>
          </a:xfrm>
          <a:prstGeom prst="rect">
            <a:avLst/>
          </a:prstGeom>
          <a:noFill/>
        </p:spPr>
      </p:pic>
      <p:pic>
        <p:nvPicPr>
          <p:cNvPr id="6" name="Picture 5" descr="C:\Users\Jarka\AppData\Local\Microsoft\Windows\Temporary Internet Files\Content.IE5\L70FYM7M\MC9003315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5445224"/>
            <a:ext cx="1064468" cy="12230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95736" y="2132856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Píšeme s ním ve škole. 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429000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Myjeme si s ním ruce.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4581128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Češeme si vlasy. 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877272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Zametáme podlahu.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810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6" descr="C:\Users\Jarka\AppData\Local\Microsoft\Windows\Temporary Internet Files\Content.IE5\L70FYM7M\MC900438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1080120" cy="1497385"/>
          </a:xfrm>
          <a:prstGeom prst="rect">
            <a:avLst/>
          </a:prstGeom>
          <a:noFill/>
        </p:spPr>
      </p:pic>
      <p:pic>
        <p:nvPicPr>
          <p:cNvPr id="3" name="Picture 9" descr="C:\Users\Jarka\AppData\Local\Microsoft\Windows\Temporary Internet Files\Content.IE5\XYD2R12B\MC9004280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1667" y="2806685"/>
            <a:ext cx="1619672" cy="1284608"/>
          </a:xfrm>
          <a:prstGeom prst="rect">
            <a:avLst/>
          </a:prstGeom>
          <a:noFill/>
        </p:spPr>
      </p:pic>
      <p:pic>
        <p:nvPicPr>
          <p:cNvPr id="4" name="Picture 11" descr="C:\Users\Jarka\AppData\Local\Microsoft\Windows\Temporary Internet Files\Content.IE5\BO43OWVX\MC900352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221088"/>
            <a:ext cx="1440160" cy="1170851"/>
          </a:xfrm>
          <a:prstGeom prst="rect">
            <a:avLst/>
          </a:prstGeom>
          <a:noFill/>
        </p:spPr>
      </p:pic>
      <p:pic>
        <p:nvPicPr>
          <p:cNvPr id="5" name="Picture 10" descr="C:\Users\Jarka\AppData\Local\Microsoft\Windows\Temporary Internet Files\Content.IE5\VXXZR3M3\MC9000549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507037"/>
            <a:ext cx="1997075" cy="1350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332656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 čemu slouží tyto věci?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1412776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Pije z něho čaj. 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2996952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Čistíme si s ním zuby.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4221088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Spíme na ní. 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517232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Umýváme s ním okna.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9954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83671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Doplň do vět správný obrázek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488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Domácí úkoly píšeme ……………. . </a:t>
            </a:r>
          </a:p>
          <a:p>
            <a:r>
              <a:rPr lang="cs-CZ" sz="3200" dirty="0" smtClean="0"/>
              <a:t>Před každým jídlem si musíme umýt ruce ………………. .</a:t>
            </a:r>
          </a:p>
          <a:p>
            <a:r>
              <a:rPr lang="cs-CZ" sz="3200" dirty="0" smtClean="0"/>
              <a:t>Každé ráno a večer si češeme vlasy ………………. .</a:t>
            </a:r>
          </a:p>
          <a:p>
            <a:r>
              <a:rPr lang="cs-CZ" sz="3200" dirty="0" smtClean="0"/>
              <a:t>Když maminka uklízí dům, musí …………….. zamést podlahu.  </a:t>
            </a:r>
            <a:endParaRPr lang="cs-CZ" sz="3200" dirty="0"/>
          </a:p>
        </p:txBody>
      </p:sp>
      <p:pic>
        <p:nvPicPr>
          <p:cNvPr id="5" name="Picture 2" descr="C:\Users\Jarka\AppData\Local\Microsoft\Windows\Temporary Internet Files\Content.IE5\BO43OWVX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301208"/>
            <a:ext cx="1152128" cy="1152128"/>
          </a:xfrm>
          <a:prstGeom prst="rect">
            <a:avLst/>
          </a:prstGeom>
          <a:noFill/>
        </p:spPr>
      </p:pic>
      <p:pic>
        <p:nvPicPr>
          <p:cNvPr id="6" name="Picture 3" descr="C:\Users\Jarka\AppData\Local\Microsoft\Windows\Temporary Internet Files\Content.IE5\VXXZR3M3\MC9003831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445224"/>
            <a:ext cx="940318" cy="1008112"/>
          </a:xfrm>
          <a:prstGeom prst="rect">
            <a:avLst/>
          </a:prstGeom>
          <a:noFill/>
        </p:spPr>
      </p:pic>
      <p:pic>
        <p:nvPicPr>
          <p:cNvPr id="7" name="Picture 4" descr="C:\Users\Jarka\AppData\Local\Microsoft\Windows\Temporary Internet Files\Content.IE5\L70FYM7M\MC9003348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157192"/>
            <a:ext cx="1050021" cy="1152128"/>
          </a:xfrm>
          <a:prstGeom prst="rect">
            <a:avLst/>
          </a:prstGeom>
          <a:noFill/>
        </p:spPr>
      </p:pic>
      <p:pic>
        <p:nvPicPr>
          <p:cNvPr id="8" name="Picture 5" descr="C:\Users\Jarka\AppData\Local\Microsoft\Windows\Temporary Internet Files\Content.IE5\L70FYM7M\MC9003315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5085184"/>
            <a:ext cx="1280492" cy="14712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315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022E-6 L 0.44896 -0.598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00" y="-2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0111E-6 L -0.11024 -0.4484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00" y="-2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61702E-6 L -0.39583 -0.2726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00" y="-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91304E-6 L 0.04826 -0.2328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0" y="-1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6" descr="C:\Users\Jarka\AppData\Local\Microsoft\Windows\Temporary Internet Files\Content.IE5\L70FYM7M\MC900438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373216"/>
            <a:ext cx="872352" cy="1209353"/>
          </a:xfrm>
          <a:prstGeom prst="rect">
            <a:avLst/>
          </a:prstGeom>
          <a:noFill/>
        </p:spPr>
      </p:pic>
      <p:pic>
        <p:nvPicPr>
          <p:cNvPr id="3" name="Picture 9" descr="C:\Users\Jarka\AppData\Local\Microsoft\Windows\Temporary Internet Files\Content.IE5\XYD2R12B\MC9004280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3216"/>
            <a:ext cx="1503741" cy="1192659"/>
          </a:xfrm>
          <a:prstGeom prst="rect">
            <a:avLst/>
          </a:prstGeom>
          <a:noFill/>
        </p:spPr>
      </p:pic>
      <p:pic>
        <p:nvPicPr>
          <p:cNvPr id="4" name="Picture 11" descr="C:\Users\Jarka\AppData\Local\Microsoft\Windows\Temporary Internet Files\Content.IE5\BO43OWVX\MC900352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373216"/>
            <a:ext cx="1440160" cy="1170851"/>
          </a:xfrm>
          <a:prstGeom prst="rect">
            <a:avLst/>
          </a:prstGeom>
          <a:noFill/>
        </p:spPr>
      </p:pic>
      <p:pic>
        <p:nvPicPr>
          <p:cNvPr id="5" name="Picture 10" descr="C:\Users\Jarka\AppData\Local\Microsoft\Windows\Temporary Internet Files\Content.IE5\VXXZR3M3\MC9000549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5507037"/>
            <a:ext cx="1997075" cy="1350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47667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6064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Doplň do vět správný obrázek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60"/>
            <a:ext cx="806489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……………………….. </a:t>
            </a:r>
            <a:r>
              <a:rPr lang="cs-CZ" sz="3200" dirty="0"/>
              <a:t>p</a:t>
            </a:r>
            <a:r>
              <a:rPr lang="cs-CZ" sz="3200" dirty="0" smtClean="0"/>
              <a:t>ijeme čaj nebo kakao. </a:t>
            </a:r>
          </a:p>
          <a:p>
            <a:r>
              <a:rPr lang="cs-CZ" sz="3200" dirty="0" smtClean="0"/>
              <a:t>Abychom měli zdravé a krásné zoubky, musíme si je každý den čistit ……………………. . </a:t>
            </a:r>
          </a:p>
          <a:p>
            <a:r>
              <a:rPr lang="cs-CZ" sz="3200" dirty="0" smtClean="0"/>
              <a:t>Každý večer nás maminka ukládá do …………………….. . </a:t>
            </a:r>
          </a:p>
          <a:p>
            <a:r>
              <a:rPr lang="cs-CZ" sz="3200" dirty="0" smtClean="0"/>
              <a:t>Abychom měli doma čisto, musíme pravidelně utírat …………….. </a:t>
            </a:r>
            <a:r>
              <a:rPr lang="cs-CZ" sz="3200" dirty="0"/>
              <a:t>p</a:t>
            </a:r>
            <a:r>
              <a:rPr lang="cs-CZ" sz="3200" dirty="0" smtClean="0"/>
              <a:t>rach.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288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82146E-6 L 0.08611 -0.686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-3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78261E-6 L 0.28003 -0.5168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0" y="-2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65402E-6 L -0.33854 -0.368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00" y="-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95837E-6 L -0.55018 -0.254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00" y="-1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7260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Obrázkové čtení II VY_32_INOVACE_5B_08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Obrázkové čtení II VY_32_INOVACE_5B_08 Číslo projektu: CZ.1.07/1.4.00/21.1101</dc:title>
  <dc:creator>Lubos</dc:creator>
  <cp:lastModifiedBy>uzivatel</cp:lastModifiedBy>
  <cp:revision>3</cp:revision>
  <dcterms:created xsi:type="dcterms:W3CDTF">2012-05-26T10:13:48Z</dcterms:created>
  <dcterms:modified xsi:type="dcterms:W3CDTF">2013-01-25T14:29:05Z</dcterms:modified>
</cp:coreProperties>
</file>