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6"/>
  </p:notesMasterIdLst>
  <p:sldIdLst>
    <p:sldId id="272" r:id="rId5"/>
    <p:sldId id="273" r:id="rId6"/>
    <p:sldId id="261" r:id="rId7"/>
    <p:sldId id="262" r:id="rId8"/>
    <p:sldId id="263" r:id="rId9"/>
    <p:sldId id="266" r:id="rId10"/>
    <p:sldId id="264" r:id="rId11"/>
    <p:sldId id="267" r:id="rId12"/>
    <p:sldId id="265" r:id="rId13"/>
    <p:sldId id="268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054B46-F873-48D8-BDA0-BD23F26DE74D}" type="doc">
      <dgm:prSet loTypeId="urn:microsoft.com/office/officeart/2005/8/layout/chevron1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B665F0A2-9EEE-4085-9B29-EE7BC7594A75}">
      <dgm:prSet phldrT="[Text]" custT="1"/>
      <dgm:spPr/>
      <dgm:t>
        <a:bodyPr/>
        <a:lstStyle/>
        <a:p>
          <a:r>
            <a:rPr lang="cs-CZ" sz="5400" dirty="0" smtClean="0">
              <a:solidFill>
                <a:srgbClr val="FF0000"/>
              </a:solidFill>
            </a:rPr>
            <a:t>1</a:t>
          </a:r>
          <a:endParaRPr lang="cs-CZ" sz="5400" dirty="0">
            <a:solidFill>
              <a:srgbClr val="FF0000"/>
            </a:solidFill>
          </a:endParaRPr>
        </a:p>
      </dgm:t>
    </dgm:pt>
    <dgm:pt modelId="{2849224B-C705-4189-9415-BC9649B41433}" type="parTrans" cxnId="{E35D5020-09DC-4311-B47F-12D3013726EB}">
      <dgm:prSet/>
      <dgm:spPr/>
      <dgm:t>
        <a:bodyPr/>
        <a:lstStyle/>
        <a:p>
          <a:endParaRPr lang="cs-CZ"/>
        </a:p>
      </dgm:t>
    </dgm:pt>
    <dgm:pt modelId="{09385E44-79FF-4D86-A3EB-F9B64A764403}" type="sibTrans" cxnId="{E35D5020-09DC-4311-B47F-12D3013726EB}">
      <dgm:prSet/>
      <dgm:spPr/>
      <dgm:t>
        <a:bodyPr/>
        <a:lstStyle/>
        <a:p>
          <a:endParaRPr lang="cs-CZ"/>
        </a:p>
      </dgm:t>
    </dgm:pt>
    <dgm:pt modelId="{22258C0F-67BB-44C3-B599-DF99C49B910B}">
      <dgm:prSet phldrT="[Text]" custT="1"/>
      <dgm:spPr/>
      <dgm:t>
        <a:bodyPr/>
        <a:lstStyle/>
        <a:p>
          <a:r>
            <a:rPr lang="cs-CZ" sz="5400" dirty="0" smtClean="0">
              <a:solidFill>
                <a:srgbClr val="0070C0"/>
              </a:solidFill>
            </a:rPr>
            <a:t>2</a:t>
          </a:r>
          <a:endParaRPr lang="cs-CZ" sz="5400" dirty="0">
            <a:solidFill>
              <a:srgbClr val="0070C0"/>
            </a:solidFill>
          </a:endParaRPr>
        </a:p>
      </dgm:t>
    </dgm:pt>
    <dgm:pt modelId="{9A7ED8C5-774F-4F3A-8066-F9535E40309D}" type="parTrans" cxnId="{BB061864-B5DD-475D-A9BF-27E0FF36BC31}">
      <dgm:prSet/>
      <dgm:spPr/>
      <dgm:t>
        <a:bodyPr/>
        <a:lstStyle/>
        <a:p>
          <a:endParaRPr lang="cs-CZ"/>
        </a:p>
      </dgm:t>
    </dgm:pt>
    <dgm:pt modelId="{D34C41D8-438E-4A04-91DA-CBEEE86368C1}" type="sibTrans" cxnId="{BB061864-B5DD-475D-A9BF-27E0FF36BC31}">
      <dgm:prSet/>
      <dgm:spPr/>
      <dgm:t>
        <a:bodyPr/>
        <a:lstStyle/>
        <a:p>
          <a:endParaRPr lang="cs-CZ"/>
        </a:p>
      </dgm:t>
    </dgm:pt>
    <dgm:pt modelId="{B3D98DA3-DDCA-41F1-8920-47DBCEF01E07}">
      <dgm:prSet phldrT="[Text]" custT="1"/>
      <dgm:spPr/>
      <dgm:t>
        <a:bodyPr/>
        <a:lstStyle/>
        <a:p>
          <a:r>
            <a:rPr lang="cs-CZ" sz="5400" dirty="0" smtClean="0">
              <a:solidFill>
                <a:schemeClr val="tx2">
                  <a:lumMod val="75000"/>
                </a:schemeClr>
              </a:solidFill>
            </a:rPr>
            <a:t>3</a:t>
          </a:r>
          <a:endParaRPr lang="cs-CZ" sz="5400" dirty="0">
            <a:solidFill>
              <a:schemeClr val="tx2">
                <a:lumMod val="75000"/>
              </a:schemeClr>
            </a:solidFill>
          </a:endParaRPr>
        </a:p>
      </dgm:t>
    </dgm:pt>
    <dgm:pt modelId="{CC90ED67-0EA7-41C0-ADDD-A4C58F38C268}" type="parTrans" cxnId="{771BC065-DA4A-4B50-91A3-1475912075B8}">
      <dgm:prSet/>
      <dgm:spPr/>
      <dgm:t>
        <a:bodyPr/>
        <a:lstStyle/>
        <a:p>
          <a:endParaRPr lang="cs-CZ"/>
        </a:p>
      </dgm:t>
    </dgm:pt>
    <dgm:pt modelId="{9D55F637-FC95-462F-91CE-8FBB023E5C21}" type="sibTrans" cxnId="{771BC065-DA4A-4B50-91A3-1475912075B8}">
      <dgm:prSet/>
      <dgm:spPr/>
      <dgm:t>
        <a:bodyPr/>
        <a:lstStyle/>
        <a:p>
          <a:endParaRPr lang="cs-CZ"/>
        </a:p>
      </dgm:t>
    </dgm:pt>
    <dgm:pt modelId="{5BC2307F-31FB-4E67-B605-128AEF8F061B}">
      <dgm:prSet custT="1"/>
      <dgm:spPr/>
      <dgm:t>
        <a:bodyPr/>
        <a:lstStyle/>
        <a:p>
          <a:r>
            <a:rPr lang="cs-CZ" sz="5400" dirty="0" smtClean="0">
              <a:solidFill>
                <a:srgbClr val="FFC000"/>
              </a:solidFill>
            </a:rPr>
            <a:t>4</a:t>
          </a:r>
          <a:endParaRPr lang="cs-CZ" sz="5400" dirty="0">
            <a:solidFill>
              <a:srgbClr val="FFC000"/>
            </a:solidFill>
          </a:endParaRPr>
        </a:p>
      </dgm:t>
    </dgm:pt>
    <dgm:pt modelId="{12229DC4-6511-4842-B568-34ACCDF352E1}" type="parTrans" cxnId="{34A3380D-02EC-4227-BA72-8956882EC3AA}">
      <dgm:prSet/>
      <dgm:spPr/>
      <dgm:t>
        <a:bodyPr/>
        <a:lstStyle/>
        <a:p>
          <a:endParaRPr lang="cs-CZ"/>
        </a:p>
      </dgm:t>
    </dgm:pt>
    <dgm:pt modelId="{B0D94301-FA48-4740-801A-EAFA3D003552}" type="sibTrans" cxnId="{34A3380D-02EC-4227-BA72-8956882EC3AA}">
      <dgm:prSet/>
      <dgm:spPr/>
      <dgm:t>
        <a:bodyPr/>
        <a:lstStyle/>
        <a:p>
          <a:endParaRPr lang="cs-CZ"/>
        </a:p>
      </dgm:t>
    </dgm:pt>
    <dgm:pt modelId="{9C3BC6BD-D2A5-4304-B043-FAB0B39778D3}">
      <dgm:prSet custT="1"/>
      <dgm:spPr/>
      <dgm:t>
        <a:bodyPr/>
        <a:lstStyle/>
        <a:p>
          <a:r>
            <a:rPr lang="cs-CZ" sz="5400" dirty="0" smtClean="0">
              <a:solidFill>
                <a:schemeClr val="accent6">
                  <a:lumMod val="50000"/>
                </a:schemeClr>
              </a:solidFill>
            </a:rPr>
            <a:t>5</a:t>
          </a:r>
          <a:endParaRPr lang="cs-CZ" sz="5400" dirty="0">
            <a:solidFill>
              <a:schemeClr val="accent6">
                <a:lumMod val="50000"/>
              </a:schemeClr>
            </a:solidFill>
          </a:endParaRPr>
        </a:p>
      </dgm:t>
    </dgm:pt>
    <dgm:pt modelId="{6B4733AD-9BDB-4ECF-9968-6AFC152F0A8D}" type="parTrans" cxnId="{FC51543F-047D-42AB-BF1E-16F0CCE9D9C7}">
      <dgm:prSet/>
      <dgm:spPr/>
      <dgm:t>
        <a:bodyPr/>
        <a:lstStyle/>
        <a:p>
          <a:endParaRPr lang="cs-CZ"/>
        </a:p>
      </dgm:t>
    </dgm:pt>
    <dgm:pt modelId="{397A1DB9-C0CA-4995-86A8-DC04830885FC}" type="sibTrans" cxnId="{FC51543F-047D-42AB-BF1E-16F0CCE9D9C7}">
      <dgm:prSet/>
      <dgm:spPr/>
      <dgm:t>
        <a:bodyPr/>
        <a:lstStyle/>
        <a:p>
          <a:endParaRPr lang="cs-CZ"/>
        </a:p>
      </dgm:t>
    </dgm:pt>
    <dgm:pt modelId="{CB7E2FAA-B5A0-4077-9C6B-6B11189D3F36}" type="pres">
      <dgm:prSet presAssocID="{44054B46-F873-48D8-BDA0-BD23F26DE74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41CAD4-3CED-4A5C-8ABA-F3D72A70B641}" type="pres">
      <dgm:prSet presAssocID="{B665F0A2-9EEE-4085-9B29-EE7BC7594A75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AC5CCF-E923-4B4D-9D56-EA8AD86F21C5}" type="pres">
      <dgm:prSet presAssocID="{09385E44-79FF-4D86-A3EB-F9B64A764403}" presName="parTxOnlySpace" presStyleCnt="0"/>
      <dgm:spPr/>
    </dgm:pt>
    <dgm:pt modelId="{5D0B5E0A-7AEC-471D-8172-69085680371B}" type="pres">
      <dgm:prSet presAssocID="{22258C0F-67BB-44C3-B599-DF99C49B910B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93F943-D763-458D-81F9-DDB62560D988}" type="pres">
      <dgm:prSet presAssocID="{D34C41D8-438E-4A04-91DA-CBEEE86368C1}" presName="parTxOnlySpace" presStyleCnt="0"/>
      <dgm:spPr/>
    </dgm:pt>
    <dgm:pt modelId="{3BF93F9B-9172-4266-A471-D411DFB1CB03}" type="pres">
      <dgm:prSet presAssocID="{B3D98DA3-DDCA-41F1-8920-47DBCEF01E07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6F4696-FA05-498D-BB09-B833B2311339}" type="pres">
      <dgm:prSet presAssocID="{9D55F637-FC95-462F-91CE-8FBB023E5C21}" presName="parTxOnlySpace" presStyleCnt="0"/>
      <dgm:spPr/>
    </dgm:pt>
    <dgm:pt modelId="{EAAA8F4A-979C-4710-8685-272B577CCFF5}" type="pres">
      <dgm:prSet presAssocID="{5BC2307F-31FB-4E67-B605-128AEF8F061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A8C212-603A-4330-941B-84A8C6392CDB}" type="pres">
      <dgm:prSet presAssocID="{B0D94301-FA48-4740-801A-EAFA3D003552}" presName="parTxOnlySpace" presStyleCnt="0"/>
      <dgm:spPr/>
    </dgm:pt>
    <dgm:pt modelId="{9F4518DD-2998-4087-AC3D-791346C93727}" type="pres">
      <dgm:prSet presAssocID="{9C3BC6BD-D2A5-4304-B043-FAB0B39778D3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40E8D6-A46A-43F8-9660-F057BD40A8A7}" type="presOf" srcId="{44054B46-F873-48D8-BDA0-BD23F26DE74D}" destId="{CB7E2FAA-B5A0-4077-9C6B-6B11189D3F36}" srcOrd="0" destOrd="0" presId="urn:microsoft.com/office/officeart/2005/8/layout/chevron1"/>
    <dgm:cxn modelId="{34A3380D-02EC-4227-BA72-8956882EC3AA}" srcId="{44054B46-F873-48D8-BDA0-BD23F26DE74D}" destId="{5BC2307F-31FB-4E67-B605-128AEF8F061B}" srcOrd="3" destOrd="0" parTransId="{12229DC4-6511-4842-B568-34ACCDF352E1}" sibTransId="{B0D94301-FA48-4740-801A-EAFA3D003552}"/>
    <dgm:cxn modelId="{FC51543F-047D-42AB-BF1E-16F0CCE9D9C7}" srcId="{44054B46-F873-48D8-BDA0-BD23F26DE74D}" destId="{9C3BC6BD-D2A5-4304-B043-FAB0B39778D3}" srcOrd="4" destOrd="0" parTransId="{6B4733AD-9BDB-4ECF-9968-6AFC152F0A8D}" sibTransId="{397A1DB9-C0CA-4995-86A8-DC04830885FC}"/>
    <dgm:cxn modelId="{E0D204EF-0AB9-41A9-8303-D010C0C4C8DF}" type="presOf" srcId="{9C3BC6BD-D2A5-4304-B043-FAB0B39778D3}" destId="{9F4518DD-2998-4087-AC3D-791346C93727}" srcOrd="0" destOrd="0" presId="urn:microsoft.com/office/officeart/2005/8/layout/chevron1"/>
    <dgm:cxn modelId="{E35D5020-09DC-4311-B47F-12D3013726EB}" srcId="{44054B46-F873-48D8-BDA0-BD23F26DE74D}" destId="{B665F0A2-9EEE-4085-9B29-EE7BC7594A75}" srcOrd="0" destOrd="0" parTransId="{2849224B-C705-4189-9415-BC9649B41433}" sibTransId="{09385E44-79FF-4D86-A3EB-F9B64A764403}"/>
    <dgm:cxn modelId="{8E2FF6DC-56F9-49FE-A8F2-440EEE6ACA57}" type="presOf" srcId="{B3D98DA3-DDCA-41F1-8920-47DBCEF01E07}" destId="{3BF93F9B-9172-4266-A471-D411DFB1CB03}" srcOrd="0" destOrd="0" presId="urn:microsoft.com/office/officeart/2005/8/layout/chevron1"/>
    <dgm:cxn modelId="{7C3FED28-6795-4907-9360-404F6FBB1A38}" type="presOf" srcId="{5BC2307F-31FB-4E67-B605-128AEF8F061B}" destId="{EAAA8F4A-979C-4710-8685-272B577CCFF5}" srcOrd="0" destOrd="0" presId="urn:microsoft.com/office/officeart/2005/8/layout/chevron1"/>
    <dgm:cxn modelId="{A01C34B8-8040-4232-A0BF-E6612C89D4F1}" type="presOf" srcId="{B665F0A2-9EEE-4085-9B29-EE7BC7594A75}" destId="{A041CAD4-3CED-4A5C-8ABA-F3D72A70B641}" srcOrd="0" destOrd="0" presId="urn:microsoft.com/office/officeart/2005/8/layout/chevron1"/>
    <dgm:cxn modelId="{C91203F3-DFDB-4D6B-B315-9FA8322CB0B0}" type="presOf" srcId="{22258C0F-67BB-44C3-B599-DF99C49B910B}" destId="{5D0B5E0A-7AEC-471D-8172-69085680371B}" srcOrd="0" destOrd="0" presId="urn:microsoft.com/office/officeart/2005/8/layout/chevron1"/>
    <dgm:cxn modelId="{771BC065-DA4A-4B50-91A3-1475912075B8}" srcId="{44054B46-F873-48D8-BDA0-BD23F26DE74D}" destId="{B3D98DA3-DDCA-41F1-8920-47DBCEF01E07}" srcOrd="2" destOrd="0" parTransId="{CC90ED67-0EA7-41C0-ADDD-A4C58F38C268}" sibTransId="{9D55F637-FC95-462F-91CE-8FBB023E5C21}"/>
    <dgm:cxn modelId="{BB061864-B5DD-475D-A9BF-27E0FF36BC31}" srcId="{44054B46-F873-48D8-BDA0-BD23F26DE74D}" destId="{22258C0F-67BB-44C3-B599-DF99C49B910B}" srcOrd="1" destOrd="0" parTransId="{9A7ED8C5-774F-4F3A-8066-F9535E40309D}" sibTransId="{D34C41D8-438E-4A04-91DA-CBEEE86368C1}"/>
    <dgm:cxn modelId="{EFDAD38B-0AD9-41C4-B747-B90A8B4A10DA}" type="presParOf" srcId="{CB7E2FAA-B5A0-4077-9C6B-6B11189D3F36}" destId="{A041CAD4-3CED-4A5C-8ABA-F3D72A70B641}" srcOrd="0" destOrd="0" presId="urn:microsoft.com/office/officeart/2005/8/layout/chevron1"/>
    <dgm:cxn modelId="{ECD09A30-4108-4880-A1C6-F580BE4FD5B0}" type="presParOf" srcId="{CB7E2FAA-B5A0-4077-9C6B-6B11189D3F36}" destId="{80AC5CCF-E923-4B4D-9D56-EA8AD86F21C5}" srcOrd="1" destOrd="0" presId="urn:microsoft.com/office/officeart/2005/8/layout/chevron1"/>
    <dgm:cxn modelId="{E92CA09F-A769-4219-AC61-447CF6A357CD}" type="presParOf" srcId="{CB7E2FAA-B5A0-4077-9C6B-6B11189D3F36}" destId="{5D0B5E0A-7AEC-471D-8172-69085680371B}" srcOrd="2" destOrd="0" presId="urn:microsoft.com/office/officeart/2005/8/layout/chevron1"/>
    <dgm:cxn modelId="{FE3FC097-69C0-4362-9D18-EEF2BE1A038D}" type="presParOf" srcId="{CB7E2FAA-B5A0-4077-9C6B-6B11189D3F36}" destId="{AA93F943-D763-458D-81F9-DDB62560D988}" srcOrd="3" destOrd="0" presId="urn:microsoft.com/office/officeart/2005/8/layout/chevron1"/>
    <dgm:cxn modelId="{EC2F6198-5C46-4A3A-B59F-8397633A733B}" type="presParOf" srcId="{CB7E2FAA-B5A0-4077-9C6B-6B11189D3F36}" destId="{3BF93F9B-9172-4266-A471-D411DFB1CB03}" srcOrd="4" destOrd="0" presId="urn:microsoft.com/office/officeart/2005/8/layout/chevron1"/>
    <dgm:cxn modelId="{CA8CF2C2-0AC8-4760-BC94-2618ED6A2F66}" type="presParOf" srcId="{CB7E2FAA-B5A0-4077-9C6B-6B11189D3F36}" destId="{F86F4696-FA05-498D-BB09-B833B2311339}" srcOrd="5" destOrd="0" presId="urn:microsoft.com/office/officeart/2005/8/layout/chevron1"/>
    <dgm:cxn modelId="{16BAFDE4-CB0D-4847-A6DC-EB5EBA9525A4}" type="presParOf" srcId="{CB7E2FAA-B5A0-4077-9C6B-6B11189D3F36}" destId="{EAAA8F4A-979C-4710-8685-272B577CCFF5}" srcOrd="6" destOrd="0" presId="urn:microsoft.com/office/officeart/2005/8/layout/chevron1"/>
    <dgm:cxn modelId="{1AF54BCA-3240-4EEB-B3E5-B49A56CBBE0B}" type="presParOf" srcId="{CB7E2FAA-B5A0-4077-9C6B-6B11189D3F36}" destId="{DFA8C212-603A-4330-941B-84A8C6392CDB}" srcOrd="7" destOrd="0" presId="urn:microsoft.com/office/officeart/2005/8/layout/chevron1"/>
    <dgm:cxn modelId="{40BC4466-F667-4DF4-A860-C935FA7669F8}" type="presParOf" srcId="{CB7E2FAA-B5A0-4077-9C6B-6B11189D3F36}" destId="{9F4518DD-2998-4087-AC3D-791346C93727}" srcOrd="8" destOrd="0" presId="urn:microsoft.com/office/officeart/2005/8/layout/chevron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1CAD4-3CED-4A5C-8ABA-F3D72A70B641}">
      <dsp:nvSpPr>
        <dsp:cNvPr id="0" name=""/>
        <dsp:cNvSpPr/>
      </dsp:nvSpPr>
      <dsp:spPr>
        <a:xfrm>
          <a:off x="1675" y="781812"/>
          <a:ext cx="1491537" cy="59661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027" tIns="72009" rIns="72009" bIns="72009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rgbClr val="FF0000"/>
              </a:solidFill>
            </a:rPr>
            <a:t>1</a:t>
          </a:r>
          <a:endParaRPr lang="cs-CZ" sz="5400" kern="1200" dirty="0">
            <a:solidFill>
              <a:srgbClr val="FF0000"/>
            </a:solidFill>
          </a:endParaRPr>
        </a:p>
      </dsp:txBody>
      <dsp:txXfrm>
        <a:off x="299982" y="781812"/>
        <a:ext cx="894923" cy="596614"/>
      </dsp:txXfrm>
    </dsp:sp>
    <dsp:sp modelId="{5D0B5E0A-7AEC-471D-8172-69085680371B}">
      <dsp:nvSpPr>
        <dsp:cNvPr id="0" name=""/>
        <dsp:cNvSpPr/>
      </dsp:nvSpPr>
      <dsp:spPr>
        <a:xfrm>
          <a:off x="1344059" y="781812"/>
          <a:ext cx="1491537" cy="59661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027" tIns="72009" rIns="72009" bIns="72009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rgbClr val="0070C0"/>
              </a:solidFill>
            </a:rPr>
            <a:t>2</a:t>
          </a:r>
          <a:endParaRPr lang="cs-CZ" sz="5400" kern="1200" dirty="0">
            <a:solidFill>
              <a:srgbClr val="0070C0"/>
            </a:solidFill>
          </a:endParaRPr>
        </a:p>
      </dsp:txBody>
      <dsp:txXfrm>
        <a:off x="1642366" y="781812"/>
        <a:ext cx="894923" cy="596614"/>
      </dsp:txXfrm>
    </dsp:sp>
    <dsp:sp modelId="{3BF93F9B-9172-4266-A471-D411DFB1CB03}">
      <dsp:nvSpPr>
        <dsp:cNvPr id="0" name=""/>
        <dsp:cNvSpPr/>
      </dsp:nvSpPr>
      <dsp:spPr>
        <a:xfrm>
          <a:off x="2686443" y="781812"/>
          <a:ext cx="1491537" cy="59661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027" tIns="72009" rIns="72009" bIns="72009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tx2">
                  <a:lumMod val="75000"/>
                </a:schemeClr>
              </a:solidFill>
            </a:rPr>
            <a:t>3</a:t>
          </a:r>
          <a:endParaRPr lang="cs-CZ" sz="54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984750" y="781812"/>
        <a:ext cx="894923" cy="596614"/>
      </dsp:txXfrm>
    </dsp:sp>
    <dsp:sp modelId="{EAAA8F4A-979C-4710-8685-272B577CCFF5}">
      <dsp:nvSpPr>
        <dsp:cNvPr id="0" name=""/>
        <dsp:cNvSpPr/>
      </dsp:nvSpPr>
      <dsp:spPr>
        <a:xfrm>
          <a:off x="4028826" y="781812"/>
          <a:ext cx="1491537" cy="59661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027" tIns="72009" rIns="72009" bIns="72009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rgbClr val="FFC000"/>
              </a:solidFill>
            </a:rPr>
            <a:t>4</a:t>
          </a:r>
          <a:endParaRPr lang="cs-CZ" sz="5400" kern="1200" dirty="0">
            <a:solidFill>
              <a:srgbClr val="FFC000"/>
            </a:solidFill>
          </a:endParaRPr>
        </a:p>
      </dsp:txBody>
      <dsp:txXfrm>
        <a:off x="4327133" y="781812"/>
        <a:ext cx="894923" cy="596614"/>
      </dsp:txXfrm>
    </dsp:sp>
    <dsp:sp modelId="{9F4518DD-2998-4087-AC3D-791346C93727}">
      <dsp:nvSpPr>
        <dsp:cNvPr id="0" name=""/>
        <dsp:cNvSpPr/>
      </dsp:nvSpPr>
      <dsp:spPr>
        <a:xfrm>
          <a:off x="5371210" y="781812"/>
          <a:ext cx="1491537" cy="59661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027" tIns="72009" rIns="72009" bIns="72009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accent6">
                  <a:lumMod val="50000"/>
                </a:schemeClr>
              </a:solidFill>
            </a:rPr>
            <a:t>5</a:t>
          </a:r>
          <a:endParaRPr lang="cs-CZ" sz="54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669517" y="781812"/>
        <a:ext cx="894923" cy="5966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627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8A454-EF8A-4EC7-AEAD-F9C74AB47F3F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55D18-52CF-49E6-A96F-D5F28ACF252A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2558-FFB7-43D7-9EFA-02BBAA893BD6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DC8F-04C1-495D-B976-5C89218FC823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562B-F778-46C0-B23C-601D0B7AC820}" type="datetime1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B1D14-B76F-4D11-A15C-4653684DABB5}" type="datetime1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A7866-9FE9-4C91-9E5E-E2D03B096484}" type="datetime1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5DD13-4F44-4190-89FA-DC04F774B9E6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C5A10-D443-433B-83D2-A6A5F50FE054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728CE-E88B-4657-8955-E5087CBC84E6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28404-75E5-4C7A-B7F0-0AAA2586ACE8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F83D-516D-4CC5-BEA5-201564B191A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602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B946A-80EE-46B8-8A6A-5FF214D502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4234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D70EA-F3DF-4727-A77D-450F63BE456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10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7C2B3-0EEA-467D-A126-A2771D34D4F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852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AEFFC-7796-4BDC-AA15-147E85C1C1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3191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9CD5-FF47-4186-9DED-9F3B8220DE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4697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AA17-5BCC-4F50-A8E0-E95921AD17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4485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54C-A1AB-4A89-93C7-6A5077C0A48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4685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1BAD8-46BA-4830-9BA3-AF3DCFA33B5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0882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9FC5C-403A-4556-AA34-3317EB911A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376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378F-31C7-44E2-A336-7285C8135FA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929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0F927-ED11-4919-B607-7E8E3460B9BB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59F75-11C3-4A8A-BA8B-9515CC8D47C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63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/>
              <a:t>Číselná řada 1-5 I.</a:t>
            </a:r>
            <a:br>
              <a:rPr lang="cs-CZ" dirty="0"/>
            </a:br>
            <a:r>
              <a:rPr lang="cs-CZ" dirty="0" smtClean="0"/>
              <a:t>VY_32_INOVACE_5C_03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668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928694"/>
              </p:ext>
            </p:extLst>
          </p:nvPr>
        </p:nvGraphicFramePr>
        <p:xfrm>
          <a:off x="539552" y="1052736"/>
          <a:ext cx="8280920" cy="44476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číselnou řadu  1–5   vyhledáváním a přesouváním jednotlivých číslic. </a:t>
                      </a:r>
                    </a:p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 prvního a druhého listu mohou žáci pracovat i s nápovědou (posunutím rámečku dolů). Po správně dokončeném úkolu učitel pustí „potlesk“.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21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36273" y="2594456"/>
            <a:ext cx="1433716" cy="1423112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447850" y="4705477"/>
            <a:ext cx="1944216" cy="1251541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679646" y="3738622"/>
            <a:ext cx="1829836" cy="1699464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883109" y="4329696"/>
            <a:ext cx="1944216" cy="1818103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47656" y="2956115"/>
            <a:ext cx="2172678" cy="1818104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10939121"/>
              </p:ext>
            </p:extLst>
          </p:nvPr>
        </p:nvGraphicFramePr>
        <p:xfrm>
          <a:off x="1115616" y="764704"/>
          <a:ext cx="6864424" cy="2160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Rovnoramenný trojúhelník 11"/>
          <p:cNvSpPr/>
          <p:nvPr/>
        </p:nvSpPr>
        <p:spPr>
          <a:xfrm>
            <a:off x="478029" y="2960045"/>
            <a:ext cx="709595" cy="68497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884969" y="4633643"/>
            <a:ext cx="709595" cy="684979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78029" y="4836371"/>
            <a:ext cx="709595" cy="684979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1456217" y="4965883"/>
            <a:ext cx="709595" cy="684979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6948264" y="3915522"/>
            <a:ext cx="709595" cy="684979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7720530" y="3903285"/>
            <a:ext cx="709595" cy="684979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8243635" y="3477820"/>
            <a:ext cx="709595" cy="684979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7720530" y="2963522"/>
            <a:ext cx="709595" cy="684979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6957853" y="3135331"/>
            <a:ext cx="709595" cy="684979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2860601" y="3759734"/>
            <a:ext cx="709595" cy="684979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603212" y="4147419"/>
            <a:ext cx="709595" cy="684979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122175" y="4553769"/>
            <a:ext cx="709595" cy="684979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5855217" y="4588354"/>
            <a:ext cx="709595" cy="684979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5122174" y="5348158"/>
            <a:ext cx="709595" cy="684979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6017955" y="5364075"/>
            <a:ext cx="709595" cy="684979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 flipV="1">
            <a:off x="1669831" y="2204864"/>
            <a:ext cx="1215138" cy="238340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1528648" y="2204864"/>
            <a:ext cx="282366" cy="330488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3707904" y="2158065"/>
            <a:ext cx="914918" cy="1533758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5888488" y="2219832"/>
            <a:ext cx="1" cy="2224881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 flipV="1">
            <a:off x="7380312" y="2158065"/>
            <a:ext cx="287136" cy="766879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423751" y="431086"/>
            <a:ext cx="7480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Počítej po jedné trojúhelníky a ukaž správné číslo.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319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920511"/>
              </p:ext>
            </p:extLst>
          </p:nvPr>
        </p:nvGraphicFramePr>
        <p:xfrm>
          <a:off x="683567" y="1196752"/>
          <a:ext cx="7704855" cy="15841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40971"/>
                <a:gridCol w="1540971"/>
                <a:gridCol w="1540971"/>
                <a:gridCol w="1540971"/>
                <a:gridCol w="1540971"/>
              </a:tblGrid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1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2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3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4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5</a:t>
                      </a:r>
                      <a:endParaRPr lang="cs-CZ" sz="9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Šipka nahoru 3"/>
          <p:cNvSpPr/>
          <p:nvPr/>
        </p:nvSpPr>
        <p:spPr>
          <a:xfrm>
            <a:off x="251520" y="3364619"/>
            <a:ext cx="1728192" cy="2952328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2123728" y="2918638"/>
            <a:ext cx="1728192" cy="2952328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3873106" y="3153459"/>
            <a:ext cx="1728192" cy="2952328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5685007" y="3107655"/>
            <a:ext cx="1728192" cy="2952328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>
            <a:off x="7340673" y="3235493"/>
            <a:ext cx="1728192" cy="2952328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827584" y="5413766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427984" y="43835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4427984" y="4869980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427984" y="5385297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2668216" y="467879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699792" y="5232897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261071" y="40787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256391" y="462962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6261071" y="51455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7924275" y="36977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7924275" y="41549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7916737" y="46121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7916737" y="5110330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7916737" y="5602783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6261071" y="3474109"/>
            <a:ext cx="576064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40016" y="332656"/>
            <a:ext cx="74603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Počítej po </a:t>
            </a:r>
            <a:r>
              <a:rPr lang="cs-CZ" sz="2800" dirty="0" smtClean="0"/>
              <a:t>jedné hvězdičky </a:t>
            </a:r>
            <a:r>
              <a:rPr lang="cs-CZ" sz="2800" dirty="0"/>
              <a:t>a ukaž správné číslo.</a:t>
            </a:r>
          </a:p>
        </p:txBody>
      </p:sp>
    </p:spTree>
    <p:extLst>
      <p:ext uri="{BB962C8B-B14F-4D97-AF65-F5344CB8AC3E}">
        <p14:creationId xmlns:p14="http://schemas.microsoft.com/office/powerpoint/2010/main" val="2323974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591409"/>
              </p:ext>
            </p:extLst>
          </p:nvPr>
        </p:nvGraphicFramePr>
        <p:xfrm>
          <a:off x="827584" y="4293096"/>
          <a:ext cx="7488830" cy="1554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97766"/>
                <a:gridCol w="1497766"/>
                <a:gridCol w="1497766"/>
                <a:gridCol w="1497766"/>
                <a:gridCol w="1497766"/>
              </a:tblGrid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1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2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3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4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5</a:t>
                      </a:r>
                      <a:endParaRPr lang="cs-CZ" sz="9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ný popisek 4"/>
          <p:cNvSpPr/>
          <p:nvPr/>
        </p:nvSpPr>
        <p:spPr>
          <a:xfrm>
            <a:off x="3491880" y="692696"/>
            <a:ext cx="1152128" cy="1600944"/>
          </a:xfrm>
          <a:prstGeom prst="wedgeEllipseCallout">
            <a:avLst>
              <a:gd name="adj1" fmla="val -22018"/>
              <a:gd name="adj2" fmla="val 9539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2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79512" y="980728"/>
            <a:ext cx="1152128" cy="1587073"/>
          </a:xfrm>
          <a:prstGeom prst="wedgeEllipseCallout">
            <a:avLst>
              <a:gd name="adj1" fmla="val -20833"/>
              <a:gd name="adj2" fmla="val 9825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4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4779574" y="184448"/>
            <a:ext cx="1152128" cy="1592560"/>
          </a:xfrm>
          <a:prstGeom prst="wedgeEllipseCallout">
            <a:avLst>
              <a:gd name="adj1" fmla="val 8781"/>
              <a:gd name="adj2" fmla="val 93245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5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300192" y="184448"/>
            <a:ext cx="1152128" cy="1713554"/>
          </a:xfrm>
          <a:prstGeom prst="wedgeEllipseCallout">
            <a:avLst>
              <a:gd name="adj1" fmla="val -25571"/>
              <a:gd name="adj2" fmla="val 100395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3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7954304" y="854973"/>
            <a:ext cx="1152128" cy="1753482"/>
          </a:xfrm>
          <a:prstGeom prst="wedgeEllipseCallout">
            <a:avLst>
              <a:gd name="adj1" fmla="val -22018"/>
              <a:gd name="adj2" fmla="val 8252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531808"/>
            <a:ext cx="29884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Přiřaď balónky.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25568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00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929160"/>
              </p:ext>
            </p:extLst>
          </p:nvPr>
        </p:nvGraphicFramePr>
        <p:xfrm>
          <a:off x="827584" y="4293096"/>
          <a:ext cx="7488830" cy="1554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97766"/>
                <a:gridCol w="1497766"/>
                <a:gridCol w="1497766"/>
                <a:gridCol w="1497766"/>
                <a:gridCol w="1497766"/>
              </a:tblGrid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1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2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3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4</a:t>
                      </a:r>
                      <a:endParaRPr lang="cs-CZ" sz="9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dirty="0" smtClean="0"/>
                        <a:t>5</a:t>
                      </a:r>
                      <a:endParaRPr lang="cs-CZ" sz="9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ný popisek 4"/>
          <p:cNvSpPr/>
          <p:nvPr/>
        </p:nvSpPr>
        <p:spPr>
          <a:xfrm>
            <a:off x="6410928" y="377667"/>
            <a:ext cx="1152128" cy="1600944"/>
          </a:xfrm>
          <a:prstGeom prst="wedgeEllipseCallout">
            <a:avLst>
              <a:gd name="adj1" fmla="val -22018"/>
              <a:gd name="adj2" fmla="val 9539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2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4651153" y="308974"/>
            <a:ext cx="1152128" cy="1587073"/>
          </a:xfrm>
          <a:prstGeom prst="wedgeEllipseCallout">
            <a:avLst>
              <a:gd name="adj1" fmla="val -20833"/>
              <a:gd name="adj2" fmla="val 9825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4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183605" y="817212"/>
            <a:ext cx="1152128" cy="1592560"/>
          </a:xfrm>
          <a:prstGeom prst="wedgeEllipseCallout">
            <a:avLst>
              <a:gd name="adj1" fmla="val 8781"/>
              <a:gd name="adj2" fmla="val 93245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5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323528" y="1102510"/>
            <a:ext cx="1152128" cy="1713554"/>
          </a:xfrm>
          <a:prstGeom prst="wedgeEllipseCallout">
            <a:avLst>
              <a:gd name="adj1" fmla="val -25571"/>
              <a:gd name="adj2" fmla="val 100395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3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7740352" y="301398"/>
            <a:ext cx="1152128" cy="1753482"/>
          </a:xfrm>
          <a:prstGeom prst="wedgeEllipseCallout">
            <a:avLst>
              <a:gd name="adj1" fmla="val -22018"/>
              <a:gd name="adj2" fmla="val 8252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2319" y="170881"/>
            <a:ext cx="4054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Zkus to ještě jednou.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04965" y="579580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82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141752"/>
              </p:ext>
            </p:extLst>
          </p:nvPr>
        </p:nvGraphicFramePr>
        <p:xfrm>
          <a:off x="611560" y="3072408"/>
          <a:ext cx="8280920" cy="2588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56184"/>
                <a:gridCol w="1656184"/>
                <a:gridCol w="1656184"/>
                <a:gridCol w="1656184"/>
                <a:gridCol w="1656184"/>
              </a:tblGrid>
              <a:tr h="2588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539552" y="1243608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97559" y="120984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82360" y="1124102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56176" y="111211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667164" y="1124102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8680"/>
            <a:ext cx="3717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Přiřaď rámeček s číslem.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Srdce 10"/>
          <p:cNvSpPr/>
          <p:nvPr/>
        </p:nvSpPr>
        <p:spPr>
          <a:xfrm>
            <a:off x="770725" y="494116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3057033" y="4920195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2322653" y="4932581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4112469" y="4280609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4742400" y="4902165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4105180" y="4902165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7391236" y="3722909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164285" y="4298973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7391236" y="4326101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6479432" y="436038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5593970" y="436038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456378" y="494116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5601816" y="4974704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8164285" y="4957936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7389984" y="494116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68416" y="57884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46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4205859"/>
              </p:ext>
            </p:extLst>
          </p:nvPr>
        </p:nvGraphicFramePr>
        <p:xfrm>
          <a:off x="611560" y="3072408"/>
          <a:ext cx="8280920" cy="2588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56184"/>
                <a:gridCol w="1656184"/>
                <a:gridCol w="1656184"/>
                <a:gridCol w="1656184"/>
                <a:gridCol w="1656184"/>
              </a:tblGrid>
              <a:tr h="2588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2142633" y="1028567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17176" y="1071900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139103" y="109871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662887" y="1088835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9385" y="1028567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Zkus to ještě jednou.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Srdce 10"/>
          <p:cNvSpPr/>
          <p:nvPr/>
        </p:nvSpPr>
        <p:spPr>
          <a:xfrm>
            <a:off x="770725" y="494116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3057033" y="4920195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2322653" y="4932581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4112469" y="4280609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4742400" y="4902165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4105180" y="4902165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7391236" y="3722909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164285" y="4298973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7391236" y="4326101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6479432" y="436038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5593970" y="436038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456378" y="494116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5601816" y="4974704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8164285" y="4957936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7389984" y="4941168"/>
            <a:ext cx="554360" cy="57606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63616" y="57884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05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5875351" y="381539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278016" y="3851498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7152" y="386891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732846" y="3851498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147572" y="3776859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124" y="3640803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22104" y="3660110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28179" y="3643632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12765" y="3666933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61954" y="3666933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524328" y="135904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26024" y="137967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883657" y="137967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63888" y="135904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159791" y="135904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7152" y="332656"/>
            <a:ext cx="82796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Sestav číselnou řadu posunutím čísla nad žluté rámečky. Posunutím žlutého pole svou práci zkontroluj.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77152" y="2492896"/>
            <a:ext cx="8415328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8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5875351" y="381539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278016" y="3851498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7152" y="386891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732846" y="3851498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147572" y="3776859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124" y="3640803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7526" y="3643632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28179" y="3643632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12765" y="3666933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61954" y="3666933"/>
            <a:ext cx="1656184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28418" y="137967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78016" y="1374104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099071" y="1390108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875351" y="137967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667164" y="1379676"/>
            <a:ext cx="914400" cy="9144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7152" y="548679"/>
            <a:ext cx="8279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Zkus to ještě jednou.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46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282</Words>
  <Application>Microsoft Office PowerPoint</Application>
  <PresentationFormat>Předvádění na obrazovce (4:3)</PresentationFormat>
  <Paragraphs>102</Paragraphs>
  <Slides>11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2_Motiv systému Office</vt:lpstr>
      <vt:lpstr>Číselná řada 1-5 I. VY_32_INOVACE_5C_03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66</cp:revision>
  <dcterms:created xsi:type="dcterms:W3CDTF">2011-02-01T19:13:05Z</dcterms:created>
  <dcterms:modified xsi:type="dcterms:W3CDTF">2013-01-27T22:03:40Z</dcterms:modified>
</cp:coreProperties>
</file>