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Default Extension="wav" ContentType="audio/wav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  <p:sldMasterId id="2147483820" r:id="rId4"/>
  </p:sldMasterIdLst>
  <p:notesMasterIdLst>
    <p:notesMasterId r:id="rId16"/>
  </p:notesMasterIdLst>
  <p:sldIdLst>
    <p:sldId id="272" r:id="rId5"/>
    <p:sldId id="273" r:id="rId6"/>
    <p:sldId id="265" r:id="rId7"/>
    <p:sldId id="266" r:id="rId8"/>
    <p:sldId id="261" r:id="rId9"/>
    <p:sldId id="263" r:id="rId10"/>
    <p:sldId id="264" r:id="rId11"/>
    <p:sldId id="267" r:id="rId12"/>
    <p:sldId id="268" r:id="rId13"/>
    <p:sldId id="269" r:id="rId14"/>
    <p:sldId id="260" r:id="rId15"/>
  </p:sldIdLst>
  <p:sldSz cx="9144000" cy="6858000" type="screen4x3"/>
  <p:notesSz cx="6858000" cy="9144000"/>
  <p:custShowLst>
    <p:custShow name="Vlastní prezentace _ ukázka" id="0">
      <p:sldLst>
        <p:sld r:id="rId15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31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25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6153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6153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83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831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DA6B5-7898-499D-9CF9-BA5023E02901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7C72B-DAB8-494B-955D-8DD4A1C2CEE2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655D-A5F1-4FF1-B727-44C449F79CE9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B64E9-A7DA-4D68-A9A4-EFE7D8562F44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40BD3-C4A5-41D9-AFF1-F68E9353808E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7F127-FBFB-48BD-A356-E0E362FA12C3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006A-3B81-4195-81EC-65DFCFF67295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C368-DFBF-41E2-8683-D68C609631E4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AA2C-D3EA-4F66-BD5C-BE4093A9D82C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D180-D33D-41FD-8D83-B51182E39C60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803F9-C29D-4DC7-A277-3446045072B1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xmlns="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xmlns="" val="1088308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BCB79-9B71-4EAF-BB54-4682C17CEEE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02103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42C1-D984-4319-A051-6C8A431221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3223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57A8-10CE-4B0F-8DFD-E5FC903B5DB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8714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69698-8B4F-4CAC-B4AF-F9FC4DCCBA9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0849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C4FF9-B8D7-4F99-BB63-523D6A2209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64741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4497-110E-4AFC-B05A-2637E508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33760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04349-BC2D-48D0-A674-C5138ACDA5C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43919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E0EBE-6D2A-42BA-98DF-BDE5CC4736C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41695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4EF6-1EB7-440A-ACF9-71316F1AE96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4010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4757-00D4-48DD-8FDA-5F996CD32E8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6400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F5A22-17B3-4F01-809D-39B169364F8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7010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79CF8-241D-431E-A66B-A6BD440EB7DD}" type="datetime1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7933-2450-4B65-8F5C-DCF428F3558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00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png"/><Relationship Id="rId4" Type="http://schemas.openxmlformats.org/officeDocument/2006/relationships/image" Target="../media/image7.jpeg"/><Relationship Id="rId9" Type="http://schemas.microsoft.com/office/2007/relationships/media" Target="../media/media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2.png"/><Relationship Id="rId4" Type="http://schemas.openxmlformats.org/officeDocument/2006/relationships/image" Target="../media/image7.jpeg"/><Relationship Id="rId9" Type="http://schemas.microsoft.com/office/2007/relationships/media" Target="../media/media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14.jpeg"/><Relationship Id="rId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media" Target="../media/media1.wav"/><Relationship Id="rId5" Type="http://schemas.openxmlformats.org/officeDocument/2006/relationships/image" Target="../media/image13.emf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18.jpeg"/><Relationship Id="rId11" Type="http://schemas.microsoft.com/office/2007/relationships/media" Target="../media/media1.wav"/><Relationship Id="rId5" Type="http://schemas.openxmlformats.org/officeDocument/2006/relationships/image" Target="../media/image17.jpeg"/><Relationship Id="rId10" Type="http://schemas.microsoft.com/office/2007/relationships/hdphoto" Target="../media/hdphoto1.wdp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microsoft.com/office/2007/relationships/hdphoto" Target="../media/hdphoto2.wdp"/><Relationship Id="rId11" Type="http://schemas.openxmlformats.org/officeDocument/2006/relationships/image" Target="../media/image12.png"/><Relationship Id="rId10" Type="http://schemas.microsoft.com/office/2007/relationships/media" Target="../media/media1.wav"/><Relationship Id="rId4" Type="http://schemas.openxmlformats.org/officeDocument/2006/relationships/image" Target="../media/image22.pn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/>
              <a:t>Číselná řada 1-5 </a:t>
            </a:r>
            <a:r>
              <a:rPr lang="cs-CZ" dirty="0" smtClean="0"/>
              <a:t>II.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VY_32_INOVACE_5C_04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3870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1588450"/>
              </p:ext>
            </p:extLst>
          </p:nvPr>
        </p:nvGraphicFramePr>
        <p:xfrm>
          <a:off x="539552" y="1052736"/>
          <a:ext cx="8280920" cy="50812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 Žáci procvičují číselnou řadu  1–5   vyhledáváním a přesouváním jednotlivých číslic</a:t>
                      </a:r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             </a:t>
                      </a:r>
                      <a:r>
                        <a:rPr lang="cs-CZ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 prvního a druhého listu mohou žáci pracovat i s nápovědou (posunutím rámečku dolů). Po správně dokončeném úkolu učitel pustí „potlesk“.</a:t>
                      </a:r>
                      <a:endParaRPr lang="cs-CZ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5. ročník</a:t>
                      </a:r>
                      <a:endParaRPr lang="cs-CZ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365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8207038" y="40104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267993" y="40104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76306" y="40104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96835" y="399658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6014" y="395785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</a:t>
            </a:r>
            <a:endParaRPr lang="cs-CZ" sz="3200" b="1" dirty="0"/>
          </a:p>
        </p:txBody>
      </p:sp>
      <p:pic>
        <p:nvPicPr>
          <p:cNvPr id="3" name="Picture 2" descr="C:\Users\pc\Desktop\fotky\P10209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8154" y="2551965"/>
            <a:ext cx="161776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Desktop\fotky\P10209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8489" y="2540104"/>
            <a:ext cx="180375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pc\Desktop\fotky\P102090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0955" y="2530226"/>
            <a:ext cx="180375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c\Desktop\fotky\P102083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4186" y="2514595"/>
            <a:ext cx="1799595" cy="144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c\Desktop\fotky\P102086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87" y="2506959"/>
            <a:ext cx="1800200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89141" y="340609"/>
            <a:ext cx="7844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Seřaď čísla nad rámeček, posunutím rámečku dolů zkontroluj.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5655" y="2509933"/>
            <a:ext cx="1778532" cy="22322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844186" y="2506959"/>
            <a:ext cx="1778532" cy="22322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83568" y="2540104"/>
            <a:ext cx="1778532" cy="22154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513715" y="2540104"/>
            <a:ext cx="1778532" cy="22322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317772" y="2540104"/>
            <a:ext cx="1778532" cy="22322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898318" y="882229"/>
            <a:ext cx="895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054753" y="879853"/>
            <a:ext cx="732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76790" y="906995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906995"/>
            <a:ext cx="792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98541" y="906995"/>
            <a:ext cx="795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pic>
        <p:nvPicPr>
          <p:cNvPr id="4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157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8207038" y="40104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267993" y="40104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76306" y="401049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96835" y="399658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6014" y="395785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</a:t>
            </a:r>
            <a:endParaRPr lang="cs-CZ" sz="3200" b="1" dirty="0"/>
          </a:p>
        </p:txBody>
      </p:sp>
      <p:pic>
        <p:nvPicPr>
          <p:cNvPr id="3" name="Picture 2" descr="C:\Users\pc\Desktop\fotky\P10209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5159" y="2551965"/>
            <a:ext cx="180375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Desktop\fotky\P10209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8489" y="2540104"/>
            <a:ext cx="180375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pc\Desktop\fotky\P102090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0955" y="2530226"/>
            <a:ext cx="1803758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c\Desktop\fotky\P102083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4186" y="2514595"/>
            <a:ext cx="1799595" cy="144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c\Desktop\fotky\P102086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87" y="2506959"/>
            <a:ext cx="1800200" cy="14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89141" y="340609"/>
            <a:ext cx="2764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Zkus to ještě jednou.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821" y="2544271"/>
            <a:ext cx="1778532" cy="22322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854717" y="2514595"/>
            <a:ext cx="1778532" cy="22322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83568" y="2540104"/>
            <a:ext cx="1778532" cy="22154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513715" y="2540104"/>
            <a:ext cx="1778532" cy="22322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93774" y="2530226"/>
            <a:ext cx="1778532" cy="22322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857636" y="906995"/>
            <a:ext cx="895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402893" y="906995"/>
            <a:ext cx="732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448142" y="906995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793363" y="906995"/>
            <a:ext cx="792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03308" y="922501"/>
            <a:ext cx="795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pic>
        <p:nvPicPr>
          <p:cNvPr id="24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670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322" y="836712"/>
            <a:ext cx="2801772" cy="335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93162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95340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3022" y="4193161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93160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2305" y="4195341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07904" y="1329880"/>
            <a:ext cx="967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1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8860" y="313492"/>
            <a:ext cx="3674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Přiřaď čísla k mističkám.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91493" y="1358461"/>
            <a:ext cx="825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2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74743" y="1329881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3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1358461"/>
            <a:ext cx="9096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4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611963" y="1358460"/>
            <a:ext cx="881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5</a:t>
            </a:r>
            <a:endParaRPr lang="cs-CZ" sz="4800" b="1" dirty="0"/>
          </a:p>
        </p:txBody>
      </p:sp>
      <p:pic>
        <p:nvPicPr>
          <p:cNvPr id="19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00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93162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95340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3022" y="4193161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93160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c\AppData\Local\Microsoft\Windows\Temporary Internet Files\Content.IE5\NDWH5U93\MP9004309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2305" y="4195341"/>
            <a:ext cx="2083220" cy="15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66543" y="1131239"/>
            <a:ext cx="967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1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8860" y="313492"/>
            <a:ext cx="2271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Zkus to znovu.</a:t>
            </a:r>
            <a:endParaRPr lang="cs-CZ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318400" y="1131239"/>
            <a:ext cx="825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2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211914" y="1129713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3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80923" y="1090294"/>
            <a:ext cx="9096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4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78343" y="1131238"/>
            <a:ext cx="881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5</a:t>
            </a:r>
            <a:endParaRPr lang="cs-CZ" sz="48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322" y="836712"/>
            <a:ext cx="2801772" cy="3676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813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pc\AppData\Local\Microsoft\Windows\Temporary Internet Files\Content.IE5\NDWH5U93\MP9002275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" y="1065782"/>
            <a:ext cx="2869332" cy="190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c\AppData\Local\Microsoft\Windows\Temporary Internet Files\Content.IE5\QZMPSPG8\MP9004021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31599">
            <a:off x="4182560" y="3308542"/>
            <a:ext cx="1647986" cy="193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07892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8" name="Picture 2" descr="C:\Users\pc\AppData\Local\Microsoft\Windows\Temporary Internet Files\Content.IE5\QZMPSPG8\MP9004021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10007">
            <a:off x="2557602" y="3056431"/>
            <a:ext cx="1661870" cy="193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c\AppData\Local\Microsoft\Windows\Temporary Internet Files\Content.IE5\QZMPSPG8\MP9004021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25277">
            <a:off x="838892" y="2767789"/>
            <a:ext cx="1745731" cy="193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pc\AppData\Local\Microsoft\Windows\Temporary Internet Files\Content.IE5\QZMPSPG8\MP90040217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2536">
            <a:off x="5805971" y="3499633"/>
            <a:ext cx="1632784" cy="193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pc\AppData\Local\Microsoft\Windows\Temporary Internet Files\Content.IE5\QZMPSPG8\MP9004021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4396">
            <a:off x="7431872" y="3628898"/>
            <a:ext cx="1661473" cy="193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4358167" y="1225154"/>
            <a:ext cx="792088" cy="79208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328084" y="1181318"/>
            <a:ext cx="792088" cy="79208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5" name="Ovál 14"/>
          <p:cNvSpPr/>
          <p:nvPr/>
        </p:nvSpPr>
        <p:spPr>
          <a:xfrm>
            <a:off x="6226319" y="1225155"/>
            <a:ext cx="792088" cy="79208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7236296" y="1242019"/>
            <a:ext cx="792088" cy="79208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1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225237" y="1196752"/>
            <a:ext cx="792088" cy="79208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547664" y="476672"/>
            <a:ext cx="2501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Očísluj vagónky.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33" name="Picture 9" descr="C:\Users\pc\AppData\Local\Microsoft\Windows\Temporary Internet Files\Content.IE5\BVKZ30MP\MP90043316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97003">
            <a:off x="-435082" y="3607184"/>
            <a:ext cx="10740906" cy="224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6862088" y="60005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63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c\AppData\Local\Microsoft\Windows\Temporary Internet Files\Content.IE5\QZMPSPG8\MP90039880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52188"/>
            <a:ext cx="2999532" cy="214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pc\AppData\Local\Microsoft\Windows\Temporary Internet Files\Content.IE5\SPX856HB\MP900398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24" y="548679"/>
            <a:ext cx="3240360" cy="231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\AppData\Local\Microsoft\Windows\Temporary Internet Files\Content.IE5\BVKZ30MP\MP9003988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461" y="3933056"/>
            <a:ext cx="2557610" cy="182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NDWH5U93\MP90040522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5830"/>
            <a:ext cx="302433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AppData\Local\Microsoft\Windows\Temporary Internet Files\Content.IE5\SPX856HB\MP90040523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9050" y="1705950"/>
            <a:ext cx="2757782" cy="196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H="1">
            <a:off x="683568" y="1988840"/>
            <a:ext cx="1440160" cy="285764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3265584" y="1772816"/>
            <a:ext cx="3538664" cy="3241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718987" y="1322503"/>
            <a:ext cx="3093194" cy="37444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5220072" y="2786070"/>
            <a:ext cx="3297540" cy="222839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>
            <a:off x="179512" y="1556792"/>
            <a:ext cx="216024" cy="302433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508104" y="5333104"/>
            <a:ext cx="3431632" cy="32814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465293" y="287069"/>
            <a:ext cx="33168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Očísluj závodní dráhy.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28" name="Sedmiúhelník 27"/>
          <p:cNvSpPr/>
          <p:nvPr/>
        </p:nvSpPr>
        <p:spPr>
          <a:xfrm>
            <a:off x="3386119" y="5333104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1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5" name="Sedmiúhelník 34"/>
          <p:cNvSpPr/>
          <p:nvPr/>
        </p:nvSpPr>
        <p:spPr>
          <a:xfrm>
            <a:off x="2473496" y="5333104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2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6" name="Sedmiúhelník 35"/>
          <p:cNvSpPr/>
          <p:nvPr/>
        </p:nvSpPr>
        <p:spPr>
          <a:xfrm>
            <a:off x="4355976" y="5333104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3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7" name="Sedmiúhelník 36"/>
          <p:cNvSpPr/>
          <p:nvPr/>
        </p:nvSpPr>
        <p:spPr>
          <a:xfrm>
            <a:off x="1403648" y="5333104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4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8" name="Sedmiúhelník 37"/>
          <p:cNvSpPr/>
          <p:nvPr/>
        </p:nvSpPr>
        <p:spPr>
          <a:xfrm>
            <a:off x="395536" y="5333104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20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484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Veselý obličej 39"/>
          <p:cNvSpPr/>
          <p:nvPr/>
        </p:nvSpPr>
        <p:spPr>
          <a:xfrm>
            <a:off x="3331043" y="2580109"/>
            <a:ext cx="576064" cy="61386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4539693" y="5051617"/>
            <a:ext cx="576064" cy="61386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129609" y="3905295"/>
            <a:ext cx="4612133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59393" y="1358775"/>
            <a:ext cx="46559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Sedmiúhelník 2"/>
          <p:cNvSpPr/>
          <p:nvPr/>
        </p:nvSpPr>
        <p:spPr>
          <a:xfrm>
            <a:off x="4270880" y="2519240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4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4" name="Sedmiúhelník 3"/>
          <p:cNvSpPr/>
          <p:nvPr/>
        </p:nvSpPr>
        <p:spPr>
          <a:xfrm>
            <a:off x="5292080" y="2516976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5" name="Sedmiúhelník 4"/>
          <p:cNvSpPr/>
          <p:nvPr/>
        </p:nvSpPr>
        <p:spPr>
          <a:xfrm>
            <a:off x="2135883" y="2516976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2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6" name="Sedmiúhelník 5"/>
          <p:cNvSpPr/>
          <p:nvPr/>
        </p:nvSpPr>
        <p:spPr>
          <a:xfrm>
            <a:off x="3219780" y="2516975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3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7" name="Sedmiúhelník 6"/>
          <p:cNvSpPr/>
          <p:nvPr/>
        </p:nvSpPr>
        <p:spPr>
          <a:xfrm>
            <a:off x="1115253" y="2519240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1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1999" y="359078"/>
            <a:ext cx="82367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Doplň do zeleného rámečku číselnou řadu. Pod správně</a:t>
            </a:r>
          </a:p>
          <a:p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ybraným číslem se na tebe usměje obličej.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Sedmiúhelník 14"/>
          <p:cNvSpPr/>
          <p:nvPr/>
        </p:nvSpPr>
        <p:spPr>
          <a:xfrm>
            <a:off x="1115253" y="4819695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1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9" name="Sedmiúhelník 18"/>
          <p:cNvSpPr/>
          <p:nvPr/>
        </p:nvSpPr>
        <p:spPr>
          <a:xfrm>
            <a:off x="2194079" y="4900903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2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21" name="Sedmiúhelník 20"/>
          <p:cNvSpPr/>
          <p:nvPr/>
        </p:nvSpPr>
        <p:spPr>
          <a:xfrm>
            <a:off x="3264571" y="4925350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3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25" name="Sedmiúhelník 24"/>
          <p:cNvSpPr/>
          <p:nvPr/>
        </p:nvSpPr>
        <p:spPr>
          <a:xfrm>
            <a:off x="4401973" y="4941168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4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26" name="Sedmiúhelník 25"/>
          <p:cNvSpPr/>
          <p:nvPr/>
        </p:nvSpPr>
        <p:spPr>
          <a:xfrm>
            <a:off x="5419340" y="4941168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27" name="Sedmiúhelník 26"/>
          <p:cNvSpPr/>
          <p:nvPr/>
        </p:nvSpPr>
        <p:spPr>
          <a:xfrm>
            <a:off x="4893044" y="3992427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28" name="Sedmiúhelník 27"/>
          <p:cNvSpPr/>
          <p:nvPr/>
        </p:nvSpPr>
        <p:spPr>
          <a:xfrm>
            <a:off x="3219780" y="3986060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3</a:t>
            </a:r>
          </a:p>
        </p:txBody>
      </p:sp>
      <p:sp>
        <p:nvSpPr>
          <p:cNvPr id="29" name="Sedmiúhelník 28"/>
          <p:cNvSpPr/>
          <p:nvPr/>
        </p:nvSpPr>
        <p:spPr>
          <a:xfrm>
            <a:off x="2230073" y="3959678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30" name="Sedmiúhelník 29"/>
          <p:cNvSpPr/>
          <p:nvPr/>
        </p:nvSpPr>
        <p:spPr>
          <a:xfrm>
            <a:off x="1302094" y="3986060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31" name="Sedmiúhelník 30"/>
          <p:cNvSpPr/>
          <p:nvPr/>
        </p:nvSpPr>
        <p:spPr>
          <a:xfrm>
            <a:off x="5023296" y="1445907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2" name="Sedmiúhelník 31"/>
          <p:cNvSpPr/>
          <p:nvPr/>
        </p:nvSpPr>
        <p:spPr>
          <a:xfrm>
            <a:off x="4139952" y="1445907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4</a:t>
            </a:r>
          </a:p>
        </p:txBody>
      </p:sp>
      <p:sp>
        <p:nvSpPr>
          <p:cNvPr id="33" name="Sedmiúhelník 32"/>
          <p:cNvSpPr/>
          <p:nvPr/>
        </p:nvSpPr>
        <p:spPr>
          <a:xfrm>
            <a:off x="2346520" y="1445907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34" name="Sedmiúhelník 33"/>
          <p:cNvSpPr/>
          <p:nvPr/>
        </p:nvSpPr>
        <p:spPr>
          <a:xfrm>
            <a:off x="1316499" y="1445907"/>
            <a:ext cx="792088" cy="740136"/>
          </a:xfrm>
          <a:prstGeom prst="hep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2"/>
                </a:solidFill>
              </a:rPr>
              <a:t>1</a:t>
            </a:r>
          </a:p>
        </p:txBody>
      </p:sp>
      <p:cxnSp>
        <p:nvCxnSpPr>
          <p:cNvPr id="36" name="Přímá spojnice 35"/>
          <p:cNvCxnSpPr/>
          <p:nvPr/>
        </p:nvCxnSpPr>
        <p:spPr>
          <a:xfrm>
            <a:off x="467544" y="3501008"/>
            <a:ext cx="8043192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7147520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23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eselý obličej 15"/>
          <p:cNvSpPr/>
          <p:nvPr/>
        </p:nvSpPr>
        <p:spPr>
          <a:xfrm>
            <a:off x="7169635" y="4227468"/>
            <a:ext cx="576064" cy="61386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7983955" y="2561555"/>
            <a:ext cx="576064" cy="61386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7258" y="1796254"/>
            <a:ext cx="4522774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4708" y="4068706"/>
            <a:ext cx="4465324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edmiúhelník 4"/>
          <p:cNvSpPr/>
          <p:nvPr/>
        </p:nvSpPr>
        <p:spPr>
          <a:xfrm>
            <a:off x="6233790" y="5091426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1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6" name="Sedmiúhelník 5"/>
          <p:cNvSpPr/>
          <p:nvPr/>
        </p:nvSpPr>
        <p:spPr>
          <a:xfrm>
            <a:off x="6214426" y="836712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1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7" name="Sedmiúhelník 6"/>
          <p:cNvSpPr/>
          <p:nvPr/>
        </p:nvSpPr>
        <p:spPr>
          <a:xfrm>
            <a:off x="6782683" y="2498422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2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9" name="Sedmiúhelník 8"/>
          <p:cNvSpPr/>
          <p:nvPr/>
        </p:nvSpPr>
        <p:spPr>
          <a:xfrm>
            <a:off x="8053906" y="4387102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3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0" name="Sedmiúhelník 9"/>
          <p:cNvSpPr/>
          <p:nvPr/>
        </p:nvSpPr>
        <p:spPr>
          <a:xfrm>
            <a:off x="7261084" y="1426186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3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1" name="Sedmiúhelník 10"/>
          <p:cNvSpPr/>
          <p:nvPr/>
        </p:nvSpPr>
        <p:spPr>
          <a:xfrm>
            <a:off x="5884699" y="3942111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4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2" name="Sedmiúhelník 11"/>
          <p:cNvSpPr/>
          <p:nvPr/>
        </p:nvSpPr>
        <p:spPr>
          <a:xfrm>
            <a:off x="7892966" y="2496676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4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3" name="Sedmiúhelník 12"/>
          <p:cNvSpPr/>
          <p:nvPr/>
        </p:nvSpPr>
        <p:spPr>
          <a:xfrm>
            <a:off x="6012160" y="1940080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4" name="Sedmiúhelník 13"/>
          <p:cNvSpPr/>
          <p:nvPr/>
        </p:nvSpPr>
        <p:spPr>
          <a:xfrm>
            <a:off x="7402558" y="5248102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5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4104" y="575102"/>
            <a:ext cx="2271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Zkus to znovu.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467544" y="3501008"/>
            <a:ext cx="8043192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ál 18"/>
          <p:cNvSpPr/>
          <p:nvPr/>
        </p:nvSpPr>
        <p:spPr>
          <a:xfrm>
            <a:off x="1383916" y="1852771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4028689" y="1883386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4010361" y="4164335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503682" y="1883386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286072" y="1883386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095836" y="4147625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202601" y="4155838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467544" y="4155838"/>
            <a:ext cx="792088" cy="740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sz="3600" dirty="0" smtClean="0">
                <a:solidFill>
                  <a:schemeClr val="tx1"/>
                </a:solidFill>
              </a:rPr>
              <a:t>1</a:t>
            </a:r>
            <a:endParaRPr lang="cs-CZ" dirty="0"/>
          </a:p>
        </p:txBody>
      </p:sp>
      <p:sp>
        <p:nvSpPr>
          <p:cNvPr id="8" name="Sedmiúhelník 7"/>
          <p:cNvSpPr/>
          <p:nvPr/>
        </p:nvSpPr>
        <p:spPr>
          <a:xfrm>
            <a:off x="7061623" y="4147625"/>
            <a:ext cx="792088" cy="740136"/>
          </a:xfrm>
          <a:prstGeom prst="heptag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2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27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659135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32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http://office.microsoft.com/klipart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189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</TotalTime>
  <Words>294</Words>
  <Application>Microsoft Office PowerPoint</Application>
  <PresentationFormat>Předvádění na obrazovce (4:3)</PresentationFormat>
  <Paragraphs>120</Paragraphs>
  <Slides>11</Slides>
  <Notes>6</Notes>
  <HiddenSlides>1</HiddenSlides>
  <MMClips>8</MMClips>
  <ScaleCrop>false</ScaleCrop>
  <HeadingPairs>
    <vt:vector size="6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  <vt:variant>
        <vt:lpstr>Vlastní prezentace</vt:lpstr>
      </vt:variant>
      <vt:variant>
        <vt:i4>2</vt:i4>
      </vt:variant>
    </vt:vector>
  </HeadingPairs>
  <TitlesOfParts>
    <vt:vector size="15" baseType="lpstr">
      <vt:lpstr>Motiv systému Office</vt:lpstr>
      <vt:lpstr>1_Motiv systému Office</vt:lpstr>
      <vt:lpstr>Číselná řada 1-5 II. VY_32_INOVACE_5C_04 Číslo projektu: CZ.1.07/1.4.00/21.1101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Dum</cp:lastModifiedBy>
  <cp:revision>87</cp:revision>
  <dcterms:created xsi:type="dcterms:W3CDTF">2011-02-01T19:13:05Z</dcterms:created>
  <dcterms:modified xsi:type="dcterms:W3CDTF">2013-02-03T07:28:53Z</dcterms:modified>
</cp:coreProperties>
</file>