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20" r:id="rId4"/>
  </p:sldMasterIdLst>
  <p:notesMasterIdLst>
    <p:notesMasterId r:id="rId14"/>
  </p:notesMasterIdLst>
  <p:sldIdLst>
    <p:sldId id="269" r:id="rId5"/>
    <p:sldId id="270" r:id="rId6"/>
    <p:sldId id="261" r:id="rId7"/>
    <p:sldId id="262" r:id="rId8"/>
    <p:sldId id="263" r:id="rId9"/>
    <p:sldId id="264" r:id="rId10"/>
    <p:sldId id="266" r:id="rId11"/>
    <p:sldId id="267" r:id="rId12"/>
    <p:sldId id="260" r:id="rId13"/>
  </p:sldIdLst>
  <p:sldSz cx="9144000" cy="6858000" type="screen4x3"/>
  <p:notesSz cx="6858000" cy="9144000"/>
  <p:custShowLst>
    <p:custShow name="Vlastní prezentace _ ukázka" id="0">
      <p:sldLst>
        <p:sld r:id="rId13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Anotace: Prezentace je určena pro žáky se středně těžkým mentálním postižením (základní škola speciální – 1. stupeň, 1. období).</a:t>
            </a:r>
            <a:r>
              <a:rPr lang="cs-CZ" baseline="0" dirty="0" smtClean="0"/>
              <a:t> Žáci se seznamují s číslem 1 a počtem 1. Přiřazují počet k číslu a číslo k počtu.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FCF87-D794-49C8-8330-9FE3C1303D4C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98CAE-AE8E-44A7-B9AD-9F69DAE2A2F4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56C44-07DC-4C98-9D58-BDB04765C18A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DD1-1F45-4E0D-B951-31BDB226490E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DE4CA-ABF5-4FFC-A286-819AE0360427}" type="datetime1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68E4-8D5A-4F2D-9653-5491DE16B508}" type="datetime1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2ECDF-596D-4AF0-B2F6-6711BE0A27F5}" type="datetime1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DA9DA-DF69-46E3-AABA-286A57386915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FC528-2D1B-48F6-B3DC-5263CF5BE39D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73944-AB18-4CB5-B49B-0AFA4C37BCFB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5A374-4934-42F9-9694-B47A4B789D00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F83D-516D-4CC5-BEA5-201564B191A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6184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B946A-80EE-46B8-8A6A-5FF214D5022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19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D70EA-F3DF-4727-A77D-450F63BE456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5747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7C2B3-0EEA-467D-A126-A2771D34D4F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6697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AEFFC-7796-4BDC-AA15-147E85C1C1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6920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9CD5-FF47-4186-9DED-9F3B8220DE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4033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AA17-5BCC-4F50-A8E0-E95921AD170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0604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54C-A1AB-4A89-93C7-6A5077C0A48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4944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1BAD8-46BA-4830-9BA3-AF3DCFA33B5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6572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9FC5C-403A-4556-AA34-3317EB911A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5867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378F-31C7-44E2-A336-7285C8135FA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3610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DD1957-E456-42DB-980A-660405C18DE6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59F75-11C3-4A8A-BA8B-9515CC8D47C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079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Číslo 1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VY_32_INOVACE_5C_05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095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4512922"/>
              </p:ext>
            </p:extLst>
          </p:nvPr>
        </p:nvGraphicFramePr>
        <p:xfrm>
          <a:off x="491777" y="980728"/>
          <a:ext cx="8280920" cy="488124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52031"/>
                <a:gridCol w="5928889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</a:t>
                      </a:r>
                    </a:p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číslo 1, přiřazují počet k číslu a naopak.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8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05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560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67605" y="2557362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348880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1</a:t>
            </a:r>
            <a:endParaRPr lang="cs-CZ" sz="9600" dirty="0">
              <a:solidFill>
                <a:srgbClr val="FF0000"/>
              </a:solidFill>
            </a:endParaRPr>
          </a:p>
        </p:txBody>
      </p:sp>
      <p:pic>
        <p:nvPicPr>
          <p:cNvPr id="1038" name="Picture 14" descr="C:\Users\pc\Desktop\fotky\P102083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232" y="2357490"/>
            <a:ext cx="2564796" cy="192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c\Desktop\fotky\P102086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570" y="548680"/>
            <a:ext cx="2649408" cy="1986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\Desktop\fotky\P102083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534753"/>
            <a:ext cx="2430401" cy="182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1663749" y="2557362"/>
            <a:ext cx="2251243" cy="5763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5" idx="3"/>
          </p:cNvCxnSpPr>
          <p:nvPr/>
        </p:nvCxnSpPr>
        <p:spPr>
          <a:xfrm>
            <a:off x="1663749" y="3250324"/>
            <a:ext cx="3844355" cy="6891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663749" y="3429000"/>
            <a:ext cx="2556043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6412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BVKZ30MP\MP900431289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75" t="19077" r="14975" b="16421"/>
          <a:stretch/>
        </p:blipFill>
        <p:spPr bwMode="auto">
          <a:xfrm>
            <a:off x="5940152" y="2753856"/>
            <a:ext cx="2842337" cy="37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995936" y="963659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1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919988" y="4242722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1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07504" y="4607283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1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09489" y="1639560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1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4441" y="338753"/>
            <a:ext cx="9012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Čti:</a:t>
            </a:r>
            <a:endParaRPr lang="cs-CZ" sz="4000" b="1" dirty="0"/>
          </a:p>
        </p:txBody>
      </p:sp>
      <p:pic>
        <p:nvPicPr>
          <p:cNvPr id="2056" name="Picture 8" descr="C:\Users\pc\AppData\Local\Microsoft\Windows\Temporary Internet Files\Content.IE5\QZMPSPG8\MP9004230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804" y="1280978"/>
            <a:ext cx="1160164" cy="1744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BVKZ30MP\MP9004073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334" y="589276"/>
            <a:ext cx="2568185" cy="2054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SPX856HB\MP9004265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932" y="3185154"/>
            <a:ext cx="2375595" cy="2970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8974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selý obličej 6"/>
          <p:cNvSpPr/>
          <p:nvPr/>
        </p:nvSpPr>
        <p:spPr>
          <a:xfrm>
            <a:off x="5253605" y="478654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94237" y="3064941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426474" y="290489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332620" y="111077"/>
            <a:ext cx="4176464" cy="626469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54868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7030A0"/>
                </a:solidFill>
              </a:rPr>
              <a:t>1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62031" y="179348"/>
            <a:ext cx="2928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Přesuň správný počet.</a:t>
            </a:r>
            <a:endParaRPr lang="cs-CZ" sz="2400" dirty="0"/>
          </a:p>
        </p:txBody>
      </p:sp>
      <p:pic>
        <p:nvPicPr>
          <p:cNvPr id="3074" name="Picture 2" descr="C:\Users\pc\Desktop\fotky\P10208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7" y="955656"/>
            <a:ext cx="1615234" cy="121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6" descr="C:\Users\pc\Desktop\fotky\P102083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043" y="2805897"/>
            <a:ext cx="1600435" cy="120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Desktop\fotky\P102086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121" y="4559049"/>
            <a:ext cx="1825952" cy="1369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pc\Desktop\fotky\P102083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586" y="4559049"/>
            <a:ext cx="1959104" cy="146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Desktop\fotky\P102083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121" y="1059798"/>
            <a:ext cx="1653693" cy="124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5" descr="C:\Users\pc\Desktop\fotky\P102086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678" y="2693594"/>
            <a:ext cx="1631012" cy="122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4218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pc\AppData\Local\Microsoft\Windows\Temporary Internet Files\Content.IE5\BVKZ30MP\MP9004048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83" y="4669745"/>
            <a:ext cx="2422655" cy="1730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spojnice 2"/>
          <p:cNvSpPr/>
          <p:nvPr/>
        </p:nvSpPr>
        <p:spPr>
          <a:xfrm>
            <a:off x="8110245" y="3217217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pc\AppData\Local\Microsoft\Windows\Temporary Internet Files\Content.IE5\NDWH5U93\MP9002896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78" y="326587"/>
            <a:ext cx="1330176" cy="199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QZMPSPG8\MP9004070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957" y="4479730"/>
            <a:ext cx="2575967" cy="1716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QZMPSPG8\MP9004394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0" y="2523180"/>
            <a:ext cx="2010591" cy="2095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BVKZ30MP\MP90040007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117" y="1461907"/>
            <a:ext cx="1896228" cy="237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NDWH5U93\MP90040694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3067" y="1461907"/>
            <a:ext cx="1809274" cy="226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c\AppData\Local\Microsoft\Windows\Temporary Internet Files\Content.IE5\QZMPSPG8\MP90043937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174" y="4522285"/>
            <a:ext cx="2372673" cy="158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92263" y="339648"/>
            <a:ext cx="3637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Přiřaď číslo 1 </a:t>
            </a:r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 obrázku.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8847" y="3217217"/>
            <a:ext cx="5989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306392" y="1093078"/>
            <a:ext cx="5989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47191" y="2169237"/>
            <a:ext cx="5719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b="1" dirty="0"/>
          </a:p>
        </p:txBody>
      </p:sp>
      <p:sp>
        <p:nvSpPr>
          <p:cNvPr id="16" name="Vývojový diagram: spojnice 15"/>
          <p:cNvSpPr/>
          <p:nvPr/>
        </p:nvSpPr>
        <p:spPr>
          <a:xfrm>
            <a:off x="7995817" y="166434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8026294" y="1093078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8029864" y="2088356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80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539553" y="4005064"/>
            <a:ext cx="7924316" cy="192208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spojnice 2"/>
          <p:cNvSpPr/>
          <p:nvPr/>
        </p:nvSpPr>
        <p:spPr>
          <a:xfrm>
            <a:off x="7812360" y="2136976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6698961" y="2136976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A</a:t>
            </a:r>
          </a:p>
        </p:txBody>
      </p:sp>
      <p:sp>
        <p:nvSpPr>
          <p:cNvPr id="5" name="Vývojový diagram: spojnice 4"/>
          <p:cNvSpPr/>
          <p:nvPr/>
        </p:nvSpPr>
        <p:spPr>
          <a:xfrm>
            <a:off x="3059832" y="2162105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C000"/>
                </a:solidFill>
              </a:rPr>
              <a:t>O</a:t>
            </a:r>
          </a:p>
        </p:txBody>
      </p:sp>
      <p:sp>
        <p:nvSpPr>
          <p:cNvPr id="6" name="Vývojový diagram: spojnice 5"/>
          <p:cNvSpPr/>
          <p:nvPr/>
        </p:nvSpPr>
        <p:spPr>
          <a:xfrm>
            <a:off x="1835696" y="2143800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5462480" y="2149316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510311" y="2143800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bg2">
                    <a:lumMod val="25000"/>
                  </a:schemeClr>
                </a:solidFill>
              </a:rPr>
              <a:t>E</a:t>
            </a:r>
            <a:endParaRPr lang="cs-CZ" sz="4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4283968" y="2176182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pc\AppData\Local\Microsoft\Windows\Temporary Internet Files\Content.IE5\BVKZ30MP\MP9004054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897" y="4018158"/>
            <a:ext cx="2424336" cy="1908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06035" y="511043"/>
            <a:ext cx="57992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Všechny kruhy s číslem 1 přesuň do rámečku.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534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539553" y="4005064"/>
            <a:ext cx="7924316" cy="192208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spojnice 2"/>
          <p:cNvSpPr/>
          <p:nvPr/>
        </p:nvSpPr>
        <p:spPr>
          <a:xfrm>
            <a:off x="7812360" y="2136976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B0F0"/>
                </a:solidFill>
              </a:rPr>
              <a:t>1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6698961" y="2136976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A</a:t>
            </a:r>
          </a:p>
        </p:txBody>
      </p:sp>
      <p:sp>
        <p:nvSpPr>
          <p:cNvPr id="5" name="Vývojový diagram: spojnice 4"/>
          <p:cNvSpPr/>
          <p:nvPr/>
        </p:nvSpPr>
        <p:spPr>
          <a:xfrm>
            <a:off x="3059832" y="2162105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C000"/>
                </a:solidFill>
              </a:rPr>
              <a:t>O</a:t>
            </a:r>
          </a:p>
        </p:txBody>
      </p:sp>
      <p:sp>
        <p:nvSpPr>
          <p:cNvPr id="6" name="Vývojový diagram: spojnice 5"/>
          <p:cNvSpPr/>
          <p:nvPr/>
        </p:nvSpPr>
        <p:spPr>
          <a:xfrm>
            <a:off x="1835696" y="2143800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5462480" y="2149316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</a:rPr>
              <a:t>1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510311" y="2143800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bg2">
                    <a:lumMod val="25000"/>
                  </a:schemeClr>
                </a:solidFill>
              </a:rPr>
              <a:t>E</a:t>
            </a:r>
            <a:endParaRPr lang="cs-CZ" sz="4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4283968" y="2176182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7030A0"/>
                </a:solidFill>
              </a:rPr>
              <a:t>1</a:t>
            </a:r>
            <a:endParaRPr lang="cs-CZ" sz="4400" b="1" dirty="0">
              <a:solidFill>
                <a:srgbClr val="7030A0"/>
              </a:solidFill>
            </a:endParaRPr>
          </a:p>
        </p:txBody>
      </p:sp>
      <p:pic>
        <p:nvPicPr>
          <p:cNvPr id="1027" name="Picture 3" descr="C:\Users\pc\AppData\Local\Microsoft\Windows\Temporary Internet Files\Content.IE5\BVKZ30MP\MP9004054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897" y="4018158"/>
            <a:ext cx="2424336" cy="1908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06035" y="511043"/>
            <a:ext cx="2764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Zkus to ještě jednou.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276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589</TotalTime>
  <Words>230</Words>
  <Application>Microsoft Office PowerPoint</Application>
  <PresentationFormat>Předvádění na obrazovce (4:3)</PresentationFormat>
  <Paragraphs>63</Paragraphs>
  <Slides>9</Slides>
  <Notes>3</Notes>
  <HiddenSlides>1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3" baseType="lpstr">
      <vt:lpstr>Motiv systému Office</vt:lpstr>
      <vt:lpstr>1_Motiv systému Office</vt:lpstr>
      <vt:lpstr>Číslo 1 VY_32_INOVACE_5C_05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68</cp:revision>
  <dcterms:created xsi:type="dcterms:W3CDTF">2011-02-01T19:13:05Z</dcterms:created>
  <dcterms:modified xsi:type="dcterms:W3CDTF">2013-01-21T12:43:32Z</dcterms:modified>
</cp:coreProperties>
</file>