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  <p:sldMasterId id="2147483820" r:id="rId4"/>
  </p:sldMasterIdLst>
  <p:notesMasterIdLst>
    <p:notesMasterId r:id="rId14"/>
  </p:notesMasterIdLst>
  <p:sldIdLst>
    <p:sldId id="269" r:id="rId5"/>
    <p:sldId id="270" r:id="rId6"/>
    <p:sldId id="261" r:id="rId7"/>
    <p:sldId id="262" r:id="rId8"/>
    <p:sldId id="263" r:id="rId9"/>
    <p:sldId id="264" r:id="rId10"/>
    <p:sldId id="265" r:id="rId11"/>
    <p:sldId id="266" r:id="rId12"/>
    <p:sldId id="260" r:id="rId13"/>
  </p:sldIdLst>
  <p:sldSz cx="9144000" cy="6858000" type="screen4x3"/>
  <p:notesSz cx="6858000" cy="9144000"/>
  <p:custShowLst>
    <p:custShow name="Vlastní prezentace _ ukázka" id="0">
      <p:sldLst>
        <p:sld r:id="rId13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257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8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1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AE19F-AE45-44BF-ADCB-D94E1E84B5F2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3624-0600-415B-8075-22138E2D6CD7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61436-C428-443E-909A-100779CDE1DF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B0417D-E2F6-455E-8FD5-04108EAC2E2C}" type="datetime1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19892F-EDA6-411C-A66B-9CAAE3B5179C}" type="datetime1">
              <a:rPr lang="cs-CZ" smtClean="0"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9FE90-C6F4-4DA5-9544-082773EB71BC}" type="datetime1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548040-6FBB-4775-8EC3-939B392A600F}" type="datetime1">
              <a:rPr lang="cs-CZ" smtClean="0"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7E2139-6C29-4133-8A5B-76D8AB14374D}" type="datetime1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BB996-FBAE-48DA-B8BD-E4A41FD1FC3A}" type="datetime1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6BA5E-24F4-443F-8590-68A7ED8C909F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BB537-A9F9-4EFB-97BF-6D5EBB1773CF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CF83D-516D-4CC5-BEA5-201564B191A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69184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B946A-80EE-46B8-8A6A-5FF214D5022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54886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2D70EA-F3DF-4727-A77D-450F63BE456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4170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7C2B3-0EEA-467D-A126-A2771D34D4F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4809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AEFFC-7796-4BDC-AA15-147E85C1C1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95269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6B9CD5-FF47-4186-9DED-9F3B8220DE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71503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1AA17-5BCC-4F50-A8E0-E95921AD170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245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40E54C-A1AB-4A89-93C7-6A5077C0A487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3595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31BAD8-46BA-4830-9BA3-AF3DCFA33B5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793689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19FC5C-403A-4556-AA34-3317EB911A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67549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378F-31C7-44E2-A336-7285C8135FA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73378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304174-4539-4BED-AA16-784F170C157A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159F75-11C3-4A8A-BA8B-9515CC8D47C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Inovace a zkvalitnění výuky prostřednictvím ICT, III/2  Sada 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5AC20-5635-427A-9EE3-0B5EC5F5637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2199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22" r:id="rId2"/>
    <p:sldLayoutId id="2147483823" r:id="rId3"/>
    <p:sldLayoutId id="2147483824" r:id="rId4"/>
    <p:sldLayoutId id="2147483825" r:id="rId5"/>
    <p:sldLayoutId id="2147483826" r:id="rId6"/>
    <p:sldLayoutId id="2147483827" r:id="rId7"/>
    <p:sldLayoutId id="2147483828" r:id="rId8"/>
    <p:sldLayoutId id="2147483829" r:id="rId9"/>
    <p:sldLayoutId id="2147483830" r:id="rId10"/>
    <p:sldLayoutId id="21474838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Číslo 3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VY_32_INOVACE_5C_07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6098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4732260"/>
              </p:ext>
            </p:extLst>
          </p:nvPr>
        </p:nvGraphicFramePr>
        <p:xfrm>
          <a:off x="518161" y="1196752"/>
          <a:ext cx="8280920" cy="4881248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52031"/>
                <a:gridCol w="5928889"/>
              </a:tblGrid>
              <a:tr h="34422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jednotlivých pracovních listech je vždy zadání.</a:t>
                      </a:r>
                    </a:p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číslo 3, přiřazují počet k číslu a naopak.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8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8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8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8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8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8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8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8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5. ročník</a:t>
                      </a:r>
                      <a:endParaRPr lang="cs-CZ" sz="18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07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3147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67605" y="2557362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348880"/>
            <a:ext cx="8082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</a:rPr>
              <a:t>3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1663749" y="2557362"/>
            <a:ext cx="2251243" cy="5763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5" idx="3"/>
          </p:cNvCxnSpPr>
          <p:nvPr/>
        </p:nvCxnSpPr>
        <p:spPr>
          <a:xfrm>
            <a:off x="1663749" y="3250324"/>
            <a:ext cx="4132387" cy="6891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1663749" y="3429000"/>
            <a:ext cx="1828131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pic>
        <p:nvPicPr>
          <p:cNvPr id="1028" name="Picture 4" descr="C:\Users\pc\AppData\Local\Microsoft\Windows\Temporary Internet Files\Content.IE5\QZMPSPG8\MP9003828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858" y="2934072"/>
            <a:ext cx="32004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pc\Desktop\fotky\P1020918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2731" y="4243432"/>
            <a:ext cx="2604521" cy="1953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Desktop\fotky\P102091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0038" y="476672"/>
            <a:ext cx="2994192" cy="2245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96215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703797" y="969643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5283237" y="4242722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107504" y="4607283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609489" y="1639560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94441" y="338753"/>
            <a:ext cx="47530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Počítej po jedné a čti:</a:t>
            </a:r>
            <a:endParaRPr lang="cs-CZ" sz="4000" b="1" dirty="0"/>
          </a:p>
        </p:txBody>
      </p:sp>
      <p:sp>
        <p:nvSpPr>
          <p:cNvPr id="5" name="Vývojový diagram: spojnice 4"/>
          <p:cNvSpPr/>
          <p:nvPr/>
        </p:nvSpPr>
        <p:spPr>
          <a:xfrm>
            <a:off x="2015207" y="1127035"/>
            <a:ext cx="954039" cy="94279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nice 15"/>
          <p:cNvSpPr/>
          <p:nvPr/>
        </p:nvSpPr>
        <p:spPr>
          <a:xfrm>
            <a:off x="2467396" y="2082693"/>
            <a:ext cx="954039" cy="94279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3137821" y="1229875"/>
            <a:ext cx="954039" cy="942790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vyjmutí 5"/>
          <p:cNvSpPr/>
          <p:nvPr/>
        </p:nvSpPr>
        <p:spPr>
          <a:xfrm>
            <a:off x="6300192" y="1706111"/>
            <a:ext cx="1304987" cy="1051589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vyjmutí 17"/>
          <p:cNvSpPr/>
          <p:nvPr/>
        </p:nvSpPr>
        <p:spPr>
          <a:xfrm>
            <a:off x="7536673" y="1136809"/>
            <a:ext cx="1304987" cy="1051589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vyjmutí 18"/>
          <p:cNvSpPr/>
          <p:nvPr/>
        </p:nvSpPr>
        <p:spPr>
          <a:xfrm>
            <a:off x="6231686" y="443848"/>
            <a:ext cx="1304987" cy="1051589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kosené hrany 6"/>
          <p:cNvSpPr/>
          <p:nvPr/>
        </p:nvSpPr>
        <p:spPr>
          <a:xfrm>
            <a:off x="3093632" y="4238475"/>
            <a:ext cx="1042416" cy="1042416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Zkosené hrany 20"/>
          <p:cNvSpPr/>
          <p:nvPr/>
        </p:nvSpPr>
        <p:spPr>
          <a:xfrm>
            <a:off x="2448038" y="5471998"/>
            <a:ext cx="1042416" cy="1042416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Zkosené hrany 21"/>
          <p:cNvSpPr/>
          <p:nvPr/>
        </p:nvSpPr>
        <p:spPr>
          <a:xfrm>
            <a:off x="1656538" y="4238475"/>
            <a:ext cx="1042416" cy="1042416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39985" y="4587929"/>
            <a:ext cx="1990099" cy="6929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852922" y="5384724"/>
            <a:ext cx="1990099" cy="6929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839984" y="3717032"/>
            <a:ext cx="1990099" cy="69296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8253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eselý obličej 6"/>
          <p:cNvSpPr/>
          <p:nvPr/>
        </p:nvSpPr>
        <p:spPr>
          <a:xfrm>
            <a:off x="7488767" y="478654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670665" y="1107143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5558743" y="1059798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332620" y="111077"/>
            <a:ext cx="4176464" cy="6264696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548680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>
                <a:solidFill>
                  <a:srgbClr val="7030A0"/>
                </a:solidFill>
              </a:rPr>
              <a:t>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530202" y="85741"/>
            <a:ext cx="43976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Přesuň správný počet.</a:t>
            </a:r>
            <a:endParaRPr lang="cs-CZ" sz="3600" b="1" dirty="0"/>
          </a:p>
        </p:txBody>
      </p:sp>
      <p:pic>
        <p:nvPicPr>
          <p:cNvPr id="8" name="Picture 16" descr="C:\Users\pc\Desktop\fotky\P102083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2352" y="2830846"/>
            <a:ext cx="1600435" cy="1200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4" descr="C:\Users\pc\Desktop\fotky\P102083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9938" y="4509119"/>
            <a:ext cx="1959104" cy="1469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5" descr="C:\Users\pc\Desktop\fotky\P102086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8030" y="2830846"/>
            <a:ext cx="1631012" cy="1223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Users\pc\AppData\Local\Microsoft\Windows\Temporary Internet Files\Content.IE5\QZMPSPG8\MP90038282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3016" y="882523"/>
            <a:ext cx="1979106" cy="1413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pc\Desktop\fotky\P1020918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193" y="932533"/>
            <a:ext cx="1818286" cy="1363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C:\Users\pc\Desktop\fotky\P102091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6474" y="4449142"/>
            <a:ext cx="1998986" cy="1499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95942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Picture 9" descr="C:\Users\pc\AppData\Local\Microsoft\Windows\Temporary Internet Files\Content.IE5\SPX856HB\MP90026292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963" y="4401333"/>
            <a:ext cx="2448273" cy="179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73006" y="256215"/>
            <a:ext cx="3819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Přiřaď číslo 3 na obrázek.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31" name="Picture 7" descr="C:\Users\pc\AppData\Local\Microsoft\Windows\Temporary Internet Files\Content.IE5\SPX856HB\MP9004331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9156" y="1790439"/>
            <a:ext cx="1803651" cy="180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3" descr="C:\Users\pc\AppData\Local\Microsoft\Windows\Temporary Internet Files\Content.IE5\BVKZ30MP\MP90042248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502" y="862868"/>
            <a:ext cx="2215980" cy="1476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c\AppData\Local\Microsoft\Windows\Temporary Internet Files\Content.IE5\SPX856HB\MP90043305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496349"/>
            <a:ext cx="1610771" cy="2090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QZMPSPG8\MP90043179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502" y="3175169"/>
            <a:ext cx="2323369" cy="1548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Desktop\fotky\P1020899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5683" y="1790439"/>
            <a:ext cx="2605553" cy="195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Desktop\fotky\P1020908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6700" y="4149080"/>
            <a:ext cx="2311011" cy="1733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Vývojový diagram: spojnice 15"/>
          <p:cNvSpPr/>
          <p:nvPr/>
        </p:nvSpPr>
        <p:spPr>
          <a:xfrm>
            <a:off x="4203418" y="855064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3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7" name="Vývojový diagram: spojnice 16"/>
          <p:cNvSpPr/>
          <p:nvPr/>
        </p:nvSpPr>
        <p:spPr>
          <a:xfrm>
            <a:off x="5411236" y="920791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3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8" name="Vývojový diagram: spojnice 17"/>
          <p:cNvSpPr/>
          <p:nvPr/>
        </p:nvSpPr>
        <p:spPr>
          <a:xfrm>
            <a:off x="6477912" y="569161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3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9" name="Vývojový diagram: spojnice 18"/>
          <p:cNvSpPr/>
          <p:nvPr/>
        </p:nvSpPr>
        <p:spPr>
          <a:xfrm>
            <a:off x="7611607" y="814849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3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2911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93287" y="240731"/>
            <a:ext cx="3765209" cy="2690184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65867" y="3696415"/>
            <a:ext cx="3744415" cy="2677351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38355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/>
              <a:t>3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22280" y="3786297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/>
              <a:t>3</a:t>
            </a:r>
          </a:p>
        </p:txBody>
      </p:sp>
      <p:pic>
        <p:nvPicPr>
          <p:cNvPr id="3074" name="Picture 2" descr="C:\Users\pc\AppData\Local\Microsoft\Windows\Temporary Internet Files\Content.IE5\BVKZ30MP\MP900448883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4093" y="-395405"/>
            <a:ext cx="2050951" cy="307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pc\AppData\Local\Microsoft\Windows\Temporary Internet Files\Content.IE5\BVKZ30MP\MP900448883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9660" y="-282995"/>
            <a:ext cx="2050951" cy="307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c\AppData\Local\Microsoft\Windows\Temporary Internet Files\Content.IE5\BVKZ30MP\MP900448883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696415"/>
            <a:ext cx="2050951" cy="307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pc\AppData\Local\Microsoft\Windows\Temporary Internet Files\Content.IE5\BVKZ30MP\MP900448883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3836" y="1533915"/>
            <a:ext cx="2050951" cy="307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pc\AppData\Local\Microsoft\Windows\Temporary Internet Files\Content.IE5\BVKZ30MP\MP900448883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961064"/>
            <a:ext cx="2050951" cy="307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c\AppData\Local\Microsoft\Windows\Temporary Internet Files\Content.IE5\BVKZ30MP\MP900448883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3836" y="3498077"/>
            <a:ext cx="2050951" cy="307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4530202" y="85741"/>
            <a:ext cx="43976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Přesuň správný počet.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2053074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482949" y="5013176"/>
            <a:ext cx="8064896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511156" y="3645024"/>
            <a:ext cx="8064896" cy="97044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2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82431" y="2420888"/>
            <a:ext cx="8064896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1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9516" y="338321"/>
            <a:ext cx="30616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Vlož správné číslice.</a:t>
            </a:r>
            <a:endParaRPr lang="cs-CZ" sz="2800" dirty="0"/>
          </a:p>
        </p:txBody>
      </p:sp>
      <p:sp>
        <p:nvSpPr>
          <p:cNvPr id="17" name="Ovál 16"/>
          <p:cNvSpPr/>
          <p:nvPr/>
        </p:nvSpPr>
        <p:spPr>
          <a:xfrm>
            <a:off x="4675964" y="32805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2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7253051" y="105273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2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338651" y="32805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0" name="Ovál 19"/>
          <p:cNvSpPr/>
          <p:nvPr/>
        </p:nvSpPr>
        <p:spPr>
          <a:xfrm>
            <a:off x="2590919" y="800811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1" name="Ovál 20"/>
          <p:cNvSpPr/>
          <p:nvPr/>
        </p:nvSpPr>
        <p:spPr>
          <a:xfrm>
            <a:off x="1465217" y="105273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2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7947212" y="338321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23" name="Ovál 22"/>
          <p:cNvSpPr/>
          <p:nvPr/>
        </p:nvSpPr>
        <p:spPr>
          <a:xfrm>
            <a:off x="5590364" y="114502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24" name="Ovál 23"/>
          <p:cNvSpPr/>
          <p:nvPr/>
        </p:nvSpPr>
        <p:spPr>
          <a:xfrm>
            <a:off x="3761046" y="105273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5" name="Ovál 24"/>
          <p:cNvSpPr/>
          <p:nvPr/>
        </p:nvSpPr>
        <p:spPr>
          <a:xfrm>
            <a:off x="107504" y="800811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753216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6470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http://office.microsoft.com/klipart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MultipleChoice</Type>
  <ChoicesCount>4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29C6A2B9-D4BC-413D-9BD6-8C205420A6C6}">
  <ds:schemaRefs/>
</ds:datastoreItem>
</file>

<file path=customXml/itemProps2.xml><?xml version="1.0" encoding="utf-8"?>
<ds:datastoreItem xmlns:ds="http://schemas.openxmlformats.org/officeDocument/2006/customXml" ds:itemID="{AAD1C82A-AB8C-4178-99AE-950A16AD8008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368</TotalTime>
  <Words>184</Words>
  <Application>Microsoft Office PowerPoint</Application>
  <PresentationFormat>Předvádění na obrazovce (4:3)</PresentationFormat>
  <Paragraphs>62</Paragraphs>
  <Slides>9</Slides>
  <Notes>3</Notes>
  <HiddenSlides>1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  <vt:variant>
        <vt:lpstr>Vlastní prezentace</vt:lpstr>
      </vt:variant>
      <vt:variant>
        <vt:i4>2</vt:i4>
      </vt:variant>
    </vt:vector>
  </HeadingPairs>
  <TitlesOfParts>
    <vt:vector size="13" baseType="lpstr">
      <vt:lpstr>Motiv systému Office</vt:lpstr>
      <vt:lpstr>1_Motiv systému Office</vt:lpstr>
      <vt:lpstr>Číslo 3 VY_32_INOVACE_5C_07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59</cp:revision>
  <dcterms:created xsi:type="dcterms:W3CDTF">2011-02-01T19:13:05Z</dcterms:created>
  <dcterms:modified xsi:type="dcterms:W3CDTF">2013-01-21T12:43:56Z</dcterms:modified>
</cp:coreProperties>
</file>