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  <p:sldMasterId id="2147483820" r:id="rId4"/>
  </p:sldMasterIdLst>
  <p:notesMasterIdLst>
    <p:notesMasterId r:id="rId14"/>
  </p:notesMasterIdLst>
  <p:sldIdLst>
    <p:sldId id="269" r:id="rId5"/>
    <p:sldId id="270" r:id="rId6"/>
    <p:sldId id="261" r:id="rId7"/>
    <p:sldId id="262" r:id="rId8"/>
    <p:sldId id="263" r:id="rId9"/>
    <p:sldId id="264" r:id="rId10"/>
    <p:sldId id="265" r:id="rId11"/>
    <p:sldId id="266" r:id="rId12"/>
    <p:sldId id="260" r:id="rId13"/>
  </p:sldIdLst>
  <p:sldSz cx="9144000" cy="6858000" type="screen4x3"/>
  <p:notesSz cx="6858000" cy="9144000"/>
  <p:custShowLst>
    <p:custShow name="Vlastní prezentace _ ukázka" id="0">
      <p:sldLst>
        <p:sld r:id="rId13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23147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02571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Anotace: Prezentace je určena pro žáky se středně těžkým mentálním postižením (základní škola speciální – 1. stupeň, 1. období).</a:t>
            </a:r>
            <a:r>
              <a:rPr lang="cs-CZ" baseline="0" dirty="0" smtClean="0"/>
              <a:t> Žáci se seznamují s číslem 4 a počtem 4. Přiřazují počet k číslu a číslo k počtu.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80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72D29-C43C-4644-A6D0-FC5ED956B741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98DCB-F081-4927-9EE2-EA7E7C8F2967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48493-E288-496D-B6A3-9372BF5B506F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A6F19-C831-49A7-8CCB-02F4851E309A}" type="datetime1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CED1D-F865-4EDC-AA00-897C9D6218C2}" type="datetime1">
              <a:rPr lang="cs-CZ" smtClean="0"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B1FB5-BF5A-410D-A416-AC1F67249CDB}" type="datetime1">
              <a:rPr lang="cs-CZ" smtClean="0"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BB2CC-E652-4941-871B-CC6E159D79A8}" type="datetime1">
              <a:rPr lang="cs-CZ" smtClean="0"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EC785-51A7-454E-A588-C2F7EBF64EB9}" type="datetime1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0194E-EC88-4E1E-85F1-3A0CFDDC914B}" type="datetime1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9598F-8ADF-4359-8125-53A6CF7690D8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9EEB3-2B25-4623-B5B7-84C4452288B5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CF83D-516D-4CC5-BEA5-201564B191A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0860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B946A-80EE-46B8-8A6A-5FF214D5022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74472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D70EA-F3DF-4727-A77D-450F63BE456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27225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7C2B3-0EEA-467D-A126-A2771D34D4F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2213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AEFFC-7796-4BDC-AA15-147E85C1C1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898027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B9CD5-FF47-4186-9DED-9F3B8220DE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30640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1AA17-5BCC-4F50-A8E0-E95921AD170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804549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E54C-A1AB-4A89-93C7-6A5077C0A48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643704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1BAD8-46BA-4830-9BA3-AF3DCFA33B5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515840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9FC5C-403A-4556-AA34-3317EB911A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41026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378F-31C7-44E2-A336-7285C8135FA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1050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BA6F50-3A6B-4306-9A69-9970B4045CC5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159F75-11C3-4A8A-BA8B-9515CC8D47C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6730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1" r:id="rId1"/>
    <p:sldLayoutId id="2147483822" r:id="rId2"/>
    <p:sldLayoutId id="2147483823" r:id="rId3"/>
    <p:sldLayoutId id="2147483824" r:id="rId4"/>
    <p:sldLayoutId id="2147483825" r:id="rId5"/>
    <p:sldLayoutId id="2147483826" r:id="rId6"/>
    <p:sldLayoutId id="2147483827" r:id="rId7"/>
    <p:sldLayoutId id="2147483828" r:id="rId8"/>
    <p:sldLayoutId id="2147483829" r:id="rId9"/>
    <p:sldLayoutId id="2147483830" r:id="rId10"/>
    <p:sldLayoutId id="21474838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6.jpeg"/><Relationship Id="rId7" Type="http://schemas.openxmlformats.org/officeDocument/2006/relationships/image" Target="../media/image18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6607"/>
          </a:xfrm>
        </p:spPr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dirty="0" smtClean="0"/>
              <a:t>Číslo 4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VY_32_INOVACE_5C_08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149080"/>
            <a:ext cx="6400800" cy="1752600"/>
          </a:xfrm>
        </p:spPr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4632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7957285"/>
              </p:ext>
            </p:extLst>
          </p:nvPr>
        </p:nvGraphicFramePr>
        <p:xfrm>
          <a:off x="518161" y="1196752"/>
          <a:ext cx="8280920" cy="4881248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52031"/>
                <a:gridCol w="5928889"/>
              </a:tblGrid>
              <a:tr h="3442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Na jednotlivých pracovních listech je vždy zadání.</a:t>
                      </a:r>
                    </a:p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číslo 4, přiřazují počet k číslu a naopak.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8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8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</a:t>
                      </a: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8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8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8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8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 a její aplikace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  <a:endParaRPr lang="cs-CZ" sz="18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8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8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8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8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8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8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</a:t>
                      </a:r>
                      <a:endParaRPr lang="cs-CZ" sz="18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8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5. ročník</a:t>
                      </a:r>
                      <a:endParaRPr lang="cs-CZ" sz="18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08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3923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67605" y="2557362"/>
            <a:ext cx="129614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348880"/>
            <a:ext cx="80823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</a:rPr>
              <a:t>4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1663749" y="2557362"/>
            <a:ext cx="2251243" cy="5763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5" idx="3"/>
          </p:cNvCxnSpPr>
          <p:nvPr/>
        </p:nvCxnSpPr>
        <p:spPr>
          <a:xfrm>
            <a:off x="1663749" y="3250324"/>
            <a:ext cx="4132387" cy="6891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1663749" y="3429000"/>
            <a:ext cx="1828131" cy="64807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pic>
        <p:nvPicPr>
          <p:cNvPr id="1026" name="Picture 2" descr="C:\Users\pc\Desktop\fotky\P102091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30809"/>
            <a:ext cx="2968907" cy="2226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pc\Desktop\fotky\P1020915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190702"/>
            <a:ext cx="2806236" cy="2104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pc\Desktop\fotky\P102092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8844" y="3078038"/>
            <a:ext cx="2241467" cy="1681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07371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4703797" y="969643"/>
            <a:ext cx="129614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4427984" y="4238475"/>
            <a:ext cx="129614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107504" y="4607283"/>
            <a:ext cx="129614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609489" y="1639560"/>
            <a:ext cx="129614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94441" y="338753"/>
            <a:ext cx="47530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Počítej po jedné a čti:</a:t>
            </a:r>
            <a:endParaRPr lang="cs-CZ" sz="4000" b="1" dirty="0"/>
          </a:p>
        </p:txBody>
      </p:sp>
      <p:sp>
        <p:nvSpPr>
          <p:cNvPr id="5" name="Vývojový diagram: spojnice 4"/>
          <p:cNvSpPr/>
          <p:nvPr/>
        </p:nvSpPr>
        <p:spPr>
          <a:xfrm>
            <a:off x="2015207" y="1127035"/>
            <a:ext cx="954039" cy="94279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/>
          <p:cNvSpPr/>
          <p:nvPr/>
        </p:nvSpPr>
        <p:spPr>
          <a:xfrm>
            <a:off x="1971018" y="2144522"/>
            <a:ext cx="954039" cy="94279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/>
          <p:cNvSpPr/>
          <p:nvPr/>
        </p:nvSpPr>
        <p:spPr>
          <a:xfrm>
            <a:off x="3137821" y="1229875"/>
            <a:ext cx="954039" cy="94279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vyjmutí 5"/>
          <p:cNvSpPr/>
          <p:nvPr/>
        </p:nvSpPr>
        <p:spPr>
          <a:xfrm>
            <a:off x="6300192" y="1706111"/>
            <a:ext cx="1304987" cy="1051589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vyjmutí 17"/>
          <p:cNvSpPr/>
          <p:nvPr/>
        </p:nvSpPr>
        <p:spPr>
          <a:xfrm>
            <a:off x="7720527" y="443848"/>
            <a:ext cx="1304987" cy="1051589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vyjmutí 18"/>
          <p:cNvSpPr/>
          <p:nvPr/>
        </p:nvSpPr>
        <p:spPr>
          <a:xfrm>
            <a:off x="6231686" y="443848"/>
            <a:ext cx="1304987" cy="1051589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kosené hrany 6"/>
          <p:cNvSpPr/>
          <p:nvPr/>
        </p:nvSpPr>
        <p:spPr>
          <a:xfrm>
            <a:off x="2925057" y="4238475"/>
            <a:ext cx="1042416" cy="1042416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kosené hrany 20"/>
          <p:cNvSpPr/>
          <p:nvPr/>
        </p:nvSpPr>
        <p:spPr>
          <a:xfrm>
            <a:off x="1656538" y="5471998"/>
            <a:ext cx="1042416" cy="1042416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kosené hrany 21"/>
          <p:cNvSpPr/>
          <p:nvPr/>
        </p:nvSpPr>
        <p:spPr>
          <a:xfrm>
            <a:off x="1656538" y="4238475"/>
            <a:ext cx="1042416" cy="1042416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831287" y="4734707"/>
            <a:ext cx="1990099" cy="69296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853240" y="5587987"/>
            <a:ext cx="1990099" cy="69296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826731" y="3872368"/>
            <a:ext cx="1990099" cy="69296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/>
          <p:cNvSpPr/>
          <p:nvPr/>
        </p:nvSpPr>
        <p:spPr>
          <a:xfrm>
            <a:off x="3013434" y="2228108"/>
            <a:ext cx="954039" cy="94279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kosené hrany 22"/>
          <p:cNvSpPr/>
          <p:nvPr/>
        </p:nvSpPr>
        <p:spPr>
          <a:xfrm>
            <a:off x="2871242" y="5431435"/>
            <a:ext cx="1042416" cy="1042416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 rot="5400000">
            <a:off x="7377973" y="4734707"/>
            <a:ext cx="1990099" cy="69296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vyjmutí 26"/>
          <p:cNvSpPr/>
          <p:nvPr/>
        </p:nvSpPr>
        <p:spPr>
          <a:xfrm>
            <a:off x="7720528" y="1701270"/>
            <a:ext cx="1304987" cy="1051589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0430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eselý obličej 6"/>
          <p:cNvSpPr/>
          <p:nvPr/>
        </p:nvSpPr>
        <p:spPr>
          <a:xfrm>
            <a:off x="7488767" y="4786542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7670665" y="1107143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5558743" y="1059798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332620" y="111077"/>
            <a:ext cx="4176464" cy="6264696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54868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>
                <a:solidFill>
                  <a:srgbClr val="7030A0"/>
                </a:solidFill>
              </a:rPr>
              <a:t>4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530202" y="85741"/>
            <a:ext cx="43976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Přesuň správný počet.</a:t>
            </a:r>
            <a:endParaRPr lang="cs-CZ" sz="3600" b="1" dirty="0"/>
          </a:p>
        </p:txBody>
      </p:sp>
      <p:pic>
        <p:nvPicPr>
          <p:cNvPr id="8" name="Picture 16" descr="C:\Users\pc\Desktop\fotky\P102083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2352" y="2830846"/>
            <a:ext cx="1600435" cy="1200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5" descr="C:\Users\pc\Desktop\fotky\P102086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8030" y="2830846"/>
            <a:ext cx="1631012" cy="1223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C:\Users\pc\Desktop\fotky\P102092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7030" y="854744"/>
            <a:ext cx="1922012" cy="144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pc\Desktop\fotky\P102091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7650" y="4365104"/>
            <a:ext cx="2032803" cy="1524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pc\Desktop\fotky\P1020915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1161" y="890476"/>
            <a:ext cx="1826720" cy="1369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Desktop\fotky\P1020913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3474" y="4442793"/>
            <a:ext cx="2024805" cy="1518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21545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4" descr="C:\Users\pc\Desktop\fotky\P102092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470" y="854744"/>
            <a:ext cx="1922012" cy="144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pc\Desktop\fotky\P102090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497" y="4509120"/>
            <a:ext cx="2203880" cy="1652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pc\Desktop\fotky\P102091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8433" y="4149080"/>
            <a:ext cx="2032803" cy="1524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pc\Desktop\fotky\P1020915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51" y="1098008"/>
            <a:ext cx="1826720" cy="1369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73006" y="256215"/>
            <a:ext cx="3819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Přiřaď číslo 4 na obrázek.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31" name="Picture 7" descr="C:\Users\pc\AppData\Local\Microsoft\Windows\Temporary Internet Files\Content.IE5\SPX856HB\MP90043315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5184" y="1046280"/>
            <a:ext cx="1803651" cy="180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" descr="C:\Users\pc\AppData\Local\Microsoft\Windows\Temporary Internet Files\Content.IE5\BVKZ30MP\MP90042248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208" y="2727254"/>
            <a:ext cx="2215980" cy="1476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Desktop\fotky\P1020908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4945" y="4119927"/>
            <a:ext cx="2311011" cy="1733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Vývojový diagram: spojnice 18"/>
          <p:cNvSpPr/>
          <p:nvPr/>
        </p:nvSpPr>
        <p:spPr>
          <a:xfrm>
            <a:off x="5683505" y="2588861"/>
            <a:ext cx="954039" cy="94279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/>
          <p:cNvSpPr/>
          <p:nvPr/>
        </p:nvSpPr>
        <p:spPr>
          <a:xfrm>
            <a:off x="7931664" y="155524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21" name="Vývojový diagram: spojnice 20"/>
          <p:cNvSpPr/>
          <p:nvPr/>
        </p:nvSpPr>
        <p:spPr>
          <a:xfrm>
            <a:off x="6012160" y="973897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22" name="Vývojový diagram: spojnice 21"/>
          <p:cNvSpPr/>
          <p:nvPr/>
        </p:nvSpPr>
        <p:spPr>
          <a:xfrm>
            <a:off x="6665089" y="104249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23" name="Vývojový diagram: spojnice 22"/>
          <p:cNvSpPr/>
          <p:nvPr/>
        </p:nvSpPr>
        <p:spPr>
          <a:xfrm>
            <a:off x="5444568" y="136863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rgbClr val="FF0000"/>
                </a:solidFill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13245671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493287" y="240731"/>
            <a:ext cx="3765209" cy="2690184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465867" y="3696415"/>
            <a:ext cx="3744415" cy="2677351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238355"/>
            <a:ext cx="7920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/>
              <a:t>4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22280" y="3786297"/>
            <a:ext cx="7920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/>
              <a:t>4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4530202" y="85741"/>
            <a:ext cx="43976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Přesuň správný počet.</a:t>
            </a:r>
            <a:endParaRPr lang="cs-CZ" sz="3600" b="1" dirty="0"/>
          </a:p>
        </p:txBody>
      </p:sp>
      <p:sp>
        <p:nvSpPr>
          <p:cNvPr id="14" name="Vývojový diagram: spojnice 13"/>
          <p:cNvSpPr/>
          <p:nvPr/>
        </p:nvSpPr>
        <p:spPr>
          <a:xfrm>
            <a:off x="6252021" y="880301"/>
            <a:ext cx="954039" cy="942790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/>
          <p:cNvSpPr/>
          <p:nvPr/>
        </p:nvSpPr>
        <p:spPr>
          <a:xfrm>
            <a:off x="7867725" y="3363282"/>
            <a:ext cx="954039" cy="942790"/>
          </a:xfrm>
          <a:prstGeom prst="flowChartConnector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/>
          <p:cNvSpPr/>
          <p:nvPr/>
        </p:nvSpPr>
        <p:spPr>
          <a:xfrm>
            <a:off x="6252021" y="2203746"/>
            <a:ext cx="954039" cy="94279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/>
          <p:cNvSpPr/>
          <p:nvPr/>
        </p:nvSpPr>
        <p:spPr>
          <a:xfrm>
            <a:off x="7881962" y="4735680"/>
            <a:ext cx="954039" cy="942790"/>
          </a:xfrm>
          <a:prstGeom prst="flowChartConnector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6293658" y="3565380"/>
            <a:ext cx="954039" cy="942790"/>
          </a:xfrm>
          <a:prstGeom prst="flowChartConnec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/>
          <p:cNvSpPr/>
          <p:nvPr/>
        </p:nvSpPr>
        <p:spPr>
          <a:xfrm>
            <a:off x="7812359" y="867400"/>
            <a:ext cx="954039" cy="942790"/>
          </a:xfrm>
          <a:prstGeom prst="flowChartConnector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/>
          <p:cNvSpPr/>
          <p:nvPr/>
        </p:nvSpPr>
        <p:spPr>
          <a:xfrm>
            <a:off x="6432372" y="4797549"/>
            <a:ext cx="954039" cy="942790"/>
          </a:xfrm>
          <a:prstGeom prst="flowChartConnector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/>
          <p:cNvSpPr/>
          <p:nvPr/>
        </p:nvSpPr>
        <p:spPr>
          <a:xfrm>
            <a:off x="7812358" y="2194491"/>
            <a:ext cx="954039" cy="942790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7160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Zaoblený obdélník 15"/>
          <p:cNvSpPr/>
          <p:nvPr/>
        </p:nvSpPr>
        <p:spPr>
          <a:xfrm>
            <a:off x="4877321" y="4365104"/>
            <a:ext cx="3512987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658560" y="4365104"/>
            <a:ext cx="3512987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4891425" y="2377180"/>
            <a:ext cx="3484780" cy="97044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 smtClean="0">
                <a:solidFill>
                  <a:schemeClr val="tx1"/>
                </a:solidFill>
              </a:rPr>
              <a:t>2</a:t>
            </a:r>
            <a:endParaRPr lang="cs-CZ" sz="80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82431" y="2420888"/>
            <a:ext cx="3513505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 smtClean="0">
                <a:solidFill>
                  <a:schemeClr val="tx1"/>
                </a:solidFill>
              </a:rPr>
              <a:t>1</a:t>
            </a:r>
            <a:endParaRPr lang="cs-CZ" sz="80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9516" y="338321"/>
            <a:ext cx="30616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Vlož správné číslice.</a:t>
            </a:r>
            <a:endParaRPr lang="cs-CZ" sz="2800" dirty="0"/>
          </a:p>
        </p:txBody>
      </p:sp>
      <p:sp>
        <p:nvSpPr>
          <p:cNvPr id="17" name="Ovál 16"/>
          <p:cNvSpPr/>
          <p:nvPr/>
        </p:nvSpPr>
        <p:spPr>
          <a:xfrm>
            <a:off x="658560" y="934150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2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2270123" y="1193219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4</a:t>
            </a:r>
          </a:p>
        </p:txBody>
      </p:sp>
      <p:sp>
        <p:nvSpPr>
          <p:cNvPr id="19" name="Ovál 18"/>
          <p:cNvSpPr/>
          <p:nvPr/>
        </p:nvSpPr>
        <p:spPr>
          <a:xfrm>
            <a:off x="7549480" y="455618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0" name="Ovál 19"/>
          <p:cNvSpPr/>
          <p:nvPr/>
        </p:nvSpPr>
        <p:spPr>
          <a:xfrm>
            <a:off x="5143580" y="1233457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1" name="Ovál 20"/>
          <p:cNvSpPr/>
          <p:nvPr/>
        </p:nvSpPr>
        <p:spPr>
          <a:xfrm>
            <a:off x="4283968" y="319057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2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3538736" y="1233457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24" name="Ovál 23"/>
          <p:cNvSpPr/>
          <p:nvPr/>
        </p:nvSpPr>
        <p:spPr>
          <a:xfrm>
            <a:off x="6566578" y="1201708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4</a:t>
            </a:r>
          </a:p>
        </p:txBody>
      </p:sp>
      <p:sp>
        <p:nvSpPr>
          <p:cNvPr id="25" name="Ovál 24"/>
          <p:cNvSpPr/>
          <p:nvPr/>
        </p:nvSpPr>
        <p:spPr>
          <a:xfrm>
            <a:off x="5821288" y="319057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10198875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206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http://office.microsoft.com/klipart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Props1.xml><?xml version="1.0" encoding="utf-8"?>
<ds:datastoreItem xmlns:ds="http://schemas.openxmlformats.org/officeDocument/2006/customXml" ds:itemID="{AAD1C82A-AB8C-4178-99AE-950A16AD8008}">
  <ds:schemaRefs/>
</ds:datastoreItem>
</file>

<file path=customXml/itemProps2.xml><?xml version="1.0" encoding="utf-8"?>
<ds:datastoreItem xmlns:ds="http://schemas.openxmlformats.org/officeDocument/2006/customXml" ds:itemID="{29C6A2B9-D4BC-413D-9BD6-8C205420A6C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560</TotalTime>
  <Words>228</Words>
  <Application>Microsoft Office PowerPoint</Application>
  <PresentationFormat>Předvádění na obrazovce (4:3)</PresentationFormat>
  <Paragraphs>63</Paragraphs>
  <Slides>9</Slides>
  <Notes>3</Notes>
  <HiddenSlides>1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  <vt:variant>
        <vt:lpstr>Vlastní prezentace</vt:lpstr>
      </vt:variant>
      <vt:variant>
        <vt:i4>2</vt:i4>
      </vt:variant>
    </vt:vector>
  </HeadingPairs>
  <TitlesOfParts>
    <vt:vector size="13" baseType="lpstr">
      <vt:lpstr>Motiv systému Office</vt:lpstr>
      <vt:lpstr>1_Motiv systému Office</vt:lpstr>
      <vt:lpstr>Číslo 4 VY_32_INOVACE_5C_08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53</cp:revision>
  <dcterms:created xsi:type="dcterms:W3CDTF">2011-02-01T19:13:05Z</dcterms:created>
  <dcterms:modified xsi:type="dcterms:W3CDTF">2013-01-21T12:44:10Z</dcterms:modified>
</cp:coreProperties>
</file>