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  <p:sldMasterId id="2147483820" r:id="rId4"/>
  </p:sldMasterIdLst>
  <p:notesMasterIdLst>
    <p:notesMasterId r:id="rId14"/>
  </p:notesMasterIdLst>
  <p:sldIdLst>
    <p:sldId id="269" r:id="rId5"/>
    <p:sldId id="270" r:id="rId6"/>
    <p:sldId id="261" r:id="rId7"/>
    <p:sldId id="262" r:id="rId8"/>
    <p:sldId id="263" r:id="rId9"/>
    <p:sldId id="264" r:id="rId10"/>
    <p:sldId id="265" r:id="rId11"/>
    <p:sldId id="266" r:id="rId12"/>
    <p:sldId id="260" r:id="rId13"/>
  </p:sldIdLst>
  <p:sldSz cx="9144000" cy="6858000" type="screen4x3"/>
  <p:notesSz cx="6858000" cy="9144000"/>
  <p:custShowLst>
    <p:custShow name="Vlastní prezentace _ ukázka" id="0">
      <p:sldLst>
        <p:sld r:id="rId13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25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Anotace: Prezentace je určena pro žáky se středně těžkým mentálním postižením (základní škola speciální – 1. stupeň, 1. období).</a:t>
            </a:r>
            <a:r>
              <a:rPr lang="cs-CZ" baseline="0" dirty="0" smtClean="0"/>
              <a:t> Žáci se seznamují s číslem 5 a počtem 5. Přiřazují počet k číslu a číslo k počtu.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8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156BE-1CE4-4EB3-8392-138DC51AD224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301A2-3227-44F4-9480-E29B744EE27F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5474F-0B6D-4DBE-B167-312EA8E668B7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23407-9B6D-4A57-B7AA-9C451182DBB8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2338C-B7C5-4D06-8F87-73AE06CCF062}" type="datetime1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E2CA9-055C-4385-A3F3-A4A2E771DDFE}" type="datetime1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DDA96-F0C9-4993-8180-1FE3A6992248}" type="datetime1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15971-5FDF-4E06-8C99-9FC2CD998AF9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FD8B5-9158-4E4B-AE89-8AB28D84079C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B1018-D785-4B17-8D83-76ED686B45C7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99FA5-8BCC-4A64-B7F2-9C2BCDBF3D86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DCC11-8F46-428D-968D-3916F8ECC3E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860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4DAFC-D17D-42C5-85AE-BCEA450F24A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4472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89C91-A8B5-4048-8E04-5CCCDA6E68A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7225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58E39-41B9-469F-978F-01D6C0A6AFA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2213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9D28A-0F34-4026-B584-23EDE2D8B52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89802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3D582-37E1-4D28-875C-66F484213FE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0640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723E-C410-410C-B1A8-B49EC3AD3EE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80454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9A6A1-857E-4CAB-A303-FE8AF6EF8E3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4370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2131C-7E82-455E-ADF7-7B7FCF5478F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15840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CA11A-6B24-470A-A801-B3C60F00CC6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1026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69CB9-0841-4B40-9C88-E5D47A618E2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050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964A7A-2D86-4A25-BA06-1ACB8B7B6D97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17C7FA-A3B1-4260-A0D6-F7AD40E809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6730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2" r:id="rId2"/>
    <p:sldLayoutId id="2147483823" r:id="rId3"/>
    <p:sldLayoutId id="2147483824" r:id="rId4"/>
    <p:sldLayoutId id="2147483825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Číslo 5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VY_32_INOVACE_5C_09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9289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6560362"/>
              </p:ext>
            </p:extLst>
          </p:nvPr>
        </p:nvGraphicFramePr>
        <p:xfrm>
          <a:off x="518161" y="1196752"/>
          <a:ext cx="8280920" cy="488124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52031"/>
                <a:gridCol w="5928889"/>
              </a:tblGrid>
              <a:tr h="344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jednotlivých pracovních listech je vždy zadání.</a:t>
                      </a:r>
                    </a:p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číslo 5, přiřazují počet k číslu a naopak.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8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5. ročník</a:t>
                      </a:r>
                      <a:endParaRPr lang="cs-CZ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09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7995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67605" y="2557362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348880"/>
            <a:ext cx="808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</a:rPr>
              <a:t>5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1663749" y="2557362"/>
            <a:ext cx="2251243" cy="5763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5" idx="3"/>
          </p:cNvCxnSpPr>
          <p:nvPr/>
        </p:nvCxnSpPr>
        <p:spPr>
          <a:xfrm>
            <a:off x="1663749" y="3250324"/>
            <a:ext cx="4132387" cy="6891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1663749" y="3429000"/>
            <a:ext cx="1828131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pic>
        <p:nvPicPr>
          <p:cNvPr id="4" name="Picture 2" descr="C:\Users\pc\Desktop\fotky\P102092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639150"/>
            <a:ext cx="2508505" cy="1881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Desktop\fotky\P102090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282" y="593338"/>
            <a:ext cx="2596887" cy="194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Desktop\fotky\P102091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9911" y="4221087"/>
            <a:ext cx="2561008" cy="1920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5503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703797" y="969643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427984" y="4238475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107504" y="4607283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107504" y="1451560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94441" y="338753"/>
            <a:ext cx="47530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Počítej po jedné a čti:</a:t>
            </a:r>
            <a:endParaRPr lang="cs-CZ" sz="4000" b="1" dirty="0"/>
          </a:p>
        </p:txBody>
      </p:sp>
      <p:sp>
        <p:nvSpPr>
          <p:cNvPr id="16" name="Vývojový diagram: spojnice 15"/>
          <p:cNvSpPr/>
          <p:nvPr/>
        </p:nvSpPr>
        <p:spPr>
          <a:xfrm>
            <a:off x="1520907" y="2082481"/>
            <a:ext cx="818846" cy="755002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2662241" y="1132819"/>
            <a:ext cx="784024" cy="824515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kosené hrany 20"/>
          <p:cNvSpPr/>
          <p:nvPr/>
        </p:nvSpPr>
        <p:spPr>
          <a:xfrm>
            <a:off x="1520907" y="4779036"/>
            <a:ext cx="867699" cy="808951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878321" y="5268382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3325876" y="1760099"/>
            <a:ext cx="766478" cy="76884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vyjmutí 26"/>
          <p:cNvSpPr/>
          <p:nvPr/>
        </p:nvSpPr>
        <p:spPr>
          <a:xfrm>
            <a:off x="6072340" y="515625"/>
            <a:ext cx="998974" cy="908035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2524237" y="2082481"/>
            <a:ext cx="801639" cy="79039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vyjmutí 28"/>
          <p:cNvSpPr/>
          <p:nvPr/>
        </p:nvSpPr>
        <p:spPr>
          <a:xfrm>
            <a:off x="7032471" y="207444"/>
            <a:ext cx="998974" cy="908035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vyjmutí 29"/>
          <p:cNvSpPr/>
          <p:nvPr/>
        </p:nvSpPr>
        <p:spPr>
          <a:xfrm>
            <a:off x="6571827" y="1518751"/>
            <a:ext cx="998974" cy="908035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vyjmutí 30"/>
          <p:cNvSpPr/>
          <p:nvPr/>
        </p:nvSpPr>
        <p:spPr>
          <a:xfrm>
            <a:off x="7907697" y="515625"/>
            <a:ext cx="998974" cy="908035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vyjmutí 31"/>
          <p:cNvSpPr/>
          <p:nvPr/>
        </p:nvSpPr>
        <p:spPr>
          <a:xfrm>
            <a:off x="7720530" y="1503317"/>
            <a:ext cx="998974" cy="908035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1597921" y="1158863"/>
            <a:ext cx="766478" cy="76884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kosené hrany 33"/>
          <p:cNvSpPr/>
          <p:nvPr/>
        </p:nvSpPr>
        <p:spPr>
          <a:xfrm>
            <a:off x="2027944" y="5673601"/>
            <a:ext cx="867699" cy="808951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kosené hrany 34"/>
          <p:cNvSpPr/>
          <p:nvPr/>
        </p:nvSpPr>
        <p:spPr>
          <a:xfrm>
            <a:off x="2612954" y="4824955"/>
            <a:ext cx="867699" cy="808951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kosené hrany 35"/>
          <p:cNvSpPr/>
          <p:nvPr/>
        </p:nvSpPr>
        <p:spPr>
          <a:xfrm>
            <a:off x="2620403" y="3855453"/>
            <a:ext cx="867699" cy="808951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kosené hrany 36"/>
          <p:cNvSpPr/>
          <p:nvPr/>
        </p:nvSpPr>
        <p:spPr>
          <a:xfrm>
            <a:off x="1520907" y="3872368"/>
            <a:ext cx="867699" cy="808951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7510699" y="5026820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479529" y="4238475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853241" y="4576426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853241" y="3909439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135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eselý obličej 6"/>
          <p:cNvSpPr/>
          <p:nvPr/>
        </p:nvSpPr>
        <p:spPr>
          <a:xfrm>
            <a:off x="7488767" y="478654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670665" y="1107143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5558743" y="1059798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332620" y="111077"/>
            <a:ext cx="4176464" cy="626469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54868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7030A0"/>
                </a:solidFill>
              </a:rPr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530202" y="85741"/>
            <a:ext cx="4397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Přesuň správný počet.</a:t>
            </a:r>
            <a:endParaRPr lang="cs-CZ" sz="3600" b="1" dirty="0"/>
          </a:p>
        </p:txBody>
      </p:sp>
      <p:pic>
        <p:nvPicPr>
          <p:cNvPr id="8" name="Picture 16" descr="C:\Users\pc\Desktop\fotky\P102083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352" y="2830846"/>
            <a:ext cx="1600435" cy="1200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5" descr="C:\Users\pc\Desktop\fotky\P10208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030" y="2830846"/>
            <a:ext cx="1631012" cy="1223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Desktop\fotky\P102091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795" y="4442793"/>
            <a:ext cx="1879669" cy="1409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pc\Desktop\fotky\P102091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5445" y="908721"/>
            <a:ext cx="1829246" cy="137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pc\Desktop\fotky\P102092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353" y="1005124"/>
            <a:ext cx="1700702" cy="127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Users\pc\Desktop\fotky\P1020909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353" y="4388102"/>
            <a:ext cx="1952594" cy="1464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1397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pc\Desktop\fotky\P10209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238" y="4464366"/>
            <a:ext cx="2305521" cy="1729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pc\Desktop\fotky\P102090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73603"/>
            <a:ext cx="2346692" cy="1759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pc\Desktop\fotky\P102092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9093" y="1743770"/>
            <a:ext cx="2295939" cy="1721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C:\Users\pc\Desktop\fotky\P102091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705" y="1057841"/>
            <a:ext cx="2062591" cy="1546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6077" y="202288"/>
            <a:ext cx="49744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Přiřaď číslo 5 na obrázek.</a:t>
            </a:r>
            <a:endParaRPr lang="cs-CZ" sz="3600" b="1" dirty="0"/>
          </a:p>
        </p:txBody>
      </p:sp>
      <p:pic>
        <p:nvPicPr>
          <p:cNvPr id="1031" name="Picture 7" descr="C:\Users\pc\AppData\Local\Microsoft\Windows\Temporary Internet Files\Content.IE5\SPX856HB\MP9004331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727254"/>
            <a:ext cx="1737112" cy="1737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C:\Users\pc\AppData\Local\Microsoft\Windows\Temporary Internet Files\Content.IE5\BVKZ30MP\MP90042248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208" y="2727254"/>
            <a:ext cx="2215980" cy="1476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Desktop\fotky\P1020908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024" y="1267930"/>
            <a:ext cx="1974175" cy="148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Desktop\fotky\P1020892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184" y="4573603"/>
            <a:ext cx="2217406" cy="1662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Vývojový diagram: spojnice 16"/>
          <p:cNvSpPr/>
          <p:nvPr/>
        </p:nvSpPr>
        <p:spPr>
          <a:xfrm>
            <a:off x="8056980" y="157754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5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5080516" y="111085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5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9" name="Vývojový diagram: spojnice 18"/>
          <p:cNvSpPr/>
          <p:nvPr/>
        </p:nvSpPr>
        <p:spPr>
          <a:xfrm>
            <a:off x="7120876" y="779435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5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3" name="Vývojový diagram: spojnice 22"/>
          <p:cNvSpPr/>
          <p:nvPr/>
        </p:nvSpPr>
        <p:spPr>
          <a:xfrm>
            <a:off x="6173961" y="83001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5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1370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93287" y="240731"/>
            <a:ext cx="3765209" cy="2690184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93287" y="3696415"/>
            <a:ext cx="3744415" cy="2677351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38355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/>
              <a:t>5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22280" y="3786297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/>
              <a:t>5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530202" y="85741"/>
            <a:ext cx="4397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Přesuň správný počet.</a:t>
            </a:r>
            <a:endParaRPr lang="cs-CZ" sz="3600" b="1" dirty="0"/>
          </a:p>
        </p:txBody>
      </p:sp>
      <p:sp>
        <p:nvSpPr>
          <p:cNvPr id="14" name="Vývojový diagram: spojnice 13"/>
          <p:cNvSpPr/>
          <p:nvPr/>
        </p:nvSpPr>
        <p:spPr>
          <a:xfrm>
            <a:off x="6293657" y="867400"/>
            <a:ext cx="954039" cy="94279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7867725" y="3363282"/>
            <a:ext cx="954039" cy="942790"/>
          </a:xfrm>
          <a:prstGeom prst="flowChartConnector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6252021" y="2203746"/>
            <a:ext cx="954039" cy="94279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7881962" y="4735680"/>
            <a:ext cx="954039" cy="942790"/>
          </a:xfrm>
          <a:prstGeom prst="flowChartConnecto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6293658" y="3565380"/>
            <a:ext cx="954039" cy="942790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7812359" y="867400"/>
            <a:ext cx="954039" cy="942790"/>
          </a:xfrm>
          <a:prstGeom prst="flowChartConnec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6432372" y="4797549"/>
            <a:ext cx="954039" cy="942790"/>
          </a:xfrm>
          <a:prstGeom prst="flowChartConnec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7812358" y="2194491"/>
            <a:ext cx="954039" cy="94279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5004046" y="1663021"/>
            <a:ext cx="954039" cy="942790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5004047" y="3961916"/>
            <a:ext cx="954039" cy="94279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3683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oblený obdélník 15"/>
          <p:cNvSpPr/>
          <p:nvPr/>
        </p:nvSpPr>
        <p:spPr>
          <a:xfrm>
            <a:off x="4877321" y="4365104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658560" y="4365104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4861914" y="2996952"/>
            <a:ext cx="3484780" cy="97044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2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13370" y="2996952"/>
            <a:ext cx="3513505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1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9516" y="338321"/>
            <a:ext cx="3981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Vlož správné číslice.</a:t>
            </a:r>
            <a:endParaRPr lang="cs-CZ" sz="3600" b="1" dirty="0"/>
          </a:p>
        </p:txBody>
      </p:sp>
      <p:sp>
        <p:nvSpPr>
          <p:cNvPr id="17" name="Ovál 16"/>
          <p:cNvSpPr/>
          <p:nvPr/>
        </p:nvSpPr>
        <p:spPr>
          <a:xfrm>
            <a:off x="658560" y="93415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2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270123" y="1193219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19" name="Ovál 18"/>
          <p:cNvSpPr/>
          <p:nvPr/>
        </p:nvSpPr>
        <p:spPr>
          <a:xfrm>
            <a:off x="7549480" y="45561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0" name="Ovál 19"/>
          <p:cNvSpPr/>
          <p:nvPr/>
        </p:nvSpPr>
        <p:spPr>
          <a:xfrm>
            <a:off x="5143580" y="1233457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1" name="Ovál 20"/>
          <p:cNvSpPr/>
          <p:nvPr/>
        </p:nvSpPr>
        <p:spPr>
          <a:xfrm>
            <a:off x="4283968" y="319057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2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3387086" y="1632645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24" name="Ovál 23"/>
          <p:cNvSpPr/>
          <p:nvPr/>
        </p:nvSpPr>
        <p:spPr>
          <a:xfrm>
            <a:off x="6566578" y="120170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5821288" y="319057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2087793" y="5458316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6" name="Ovál 25"/>
          <p:cNvSpPr/>
          <p:nvPr/>
        </p:nvSpPr>
        <p:spPr>
          <a:xfrm>
            <a:off x="1359689" y="175793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27" name="Ovál 26"/>
          <p:cNvSpPr/>
          <p:nvPr/>
        </p:nvSpPr>
        <p:spPr>
          <a:xfrm>
            <a:off x="7432294" y="186123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84743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7667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http://office.microsoft.com/klipart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359</TotalTime>
  <Words>231</Words>
  <Application>Microsoft Office PowerPoint</Application>
  <PresentationFormat>Předvádění na obrazovce (4:3)</PresentationFormat>
  <Paragraphs>66</Paragraphs>
  <Slides>9</Slides>
  <Notes>3</Notes>
  <HiddenSlides>1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3" baseType="lpstr">
      <vt:lpstr>Motiv systému Office</vt:lpstr>
      <vt:lpstr>1_Motiv systému Office</vt:lpstr>
      <vt:lpstr>Číslo 5 VY_32_INOVACE_5C_09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53</cp:revision>
  <dcterms:created xsi:type="dcterms:W3CDTF">2011-02-01T19:13:05Z</dcterms:created>
  <dcterms:modified xsi:type="dcterms:W3CDTF">2013-01-21T12:44:17Z</dcterms:modified>
</cp:coreProperties>
</file>