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32" r:id="rId4"/>
  </p:sldMasterIdLst>
  <p:notesMasterIdLst>
    <p:notesMasterId r:id="rId13"/>
  </p:notesMasterIdLst>
  <p:sldIdLst>
    <p:sldId id="268" r:id="rId5"/>
    <p:sldId id="269" r:id="rId6"/>
    <p:sldId id="261" r:id="rId7"/>
    <p:sldId id="262" r:id="rId8"/>
    <p:sldId id="263" r:id="rId9"/>
    <p:sldId id="264" r:id="rId10"/>
    <p:sldId id="265" r:id="rId11"/>
    <p:sldId id="260" r:id="rId12"/>
  </p:sldIdLst>
  <p:sldSz cx="9144000" cy="6858000" type="screen4x3"/>
  <p:notesSz cx="6858000" cy="9144000"/>
  <p:custShowLst>
    <p:custShow name="Vlastní prezentace _ ukázka" id="0">
      <p:sldLst>
        <p:sld r:id="rId12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492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470C7-195D-4D27-A752-0D8BEBAE2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428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BD90-E80A-4762-B2CF-669620960E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748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15F1C-C75D-42A1-A85A-E7D171550A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5370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4ACC-39D6-42F6-8009-38571C4746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016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ED78-C317-4287-B605-1BAD9D50E3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1440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F3E3-E0AB-429D-BE22-7FC2FF5EBC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1871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01F2-1465-4EE4-9E7B-08CA881C4F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3695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A08-B506-43B9-A1D1-1015A5F3EA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767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A0591-9CE5-4766-977B-1FE607DBA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8649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F882-EC5E-464E-AF6A-6760682FFA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2631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63CD-4B32-4284-B691-86F7B86D33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635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DB9CF-C701-41FF-BA82-EC608CCB75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197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Porovnávání I. VY_32_INOVACE_5C_14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246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4578033"/>
              </p:ext>
            </p:extLst>
          </p:nvPr>
        </p:nvGraphicFramePr>
        <p:xfrm>
          <a:off x="554478" y="1340768"/>
          <a:ext cx="8266307" cy="48373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47880"/>
                <a:gridCol w="5918427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pojmy: méně, více, stejně, o kolik méně, o kolik více.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Přetahováním šipek žáci tvoří dvojice jednotlivých tvarů a uplatňují procvičované pojmy.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387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97933"/>
            <a:ext cx="68093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Spojuj obrázky a procvičuj pojmy: </a:t>
            </a:r>
            <a:r>
              <a:rPr lang="cs-CZ" sz="2800" dirty="0" smtClean="0">
                <a:solidFill>
                  <a:srgbClr val="FF0000"/>
                </a:solidFill>
              </a:rPr>
              <a:t>méně - více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8906" y="1180734"/>
            <a:ext cx="1634480" cy="3256377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339752" y="1180735"/>
            <a:ext cx="1800200" cy="325637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148064" y="1180735"/>
            <a:ext cx="1634480" cy="288032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204836" y="1180735"/>
            <a:ext cx="1634480" cy="288032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467544" y="2357563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825074" y="1340768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2380570" y="2814763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2428586" y="1180735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3015781" y="350555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3035020" y="2050692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5366050" y="202656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238260" y="2661189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5823250" y="1409335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8068145" y="273649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295189" y="2095135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7668344" y="156936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6079151" y="3500563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5366050" y="3288935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4744380" y="4869160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6782544" y="4869160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346135" y="5517232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822618" y="5517232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728047" y="4941168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329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41484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Zkus to ještě jednou.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9512" y="1052736"/>
            <a:ext cx="2088232" cy="37444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420144" y="1111781"/>
            <a:ext cx="2088232" cy="37444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44008" y="1086629"/>
            <a:ext cx="2088232" cy="37444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876256" y="1046269"/>
            <a:ext cx="2088232" cy="37444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1223628" y="3331558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187750" y="3001701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09228" y="396051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2707742" y="2225667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52670" y="2132856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946314" y="1268760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376698" y="1311267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464403" y="5733256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52670" y="5301208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vnoramenný trojúhelník 18"/>
          <p:cNvSpPr/>
          <p:nvPr/>
        </p:nvSpPr>
        <p:spPr>
          <a:xfrm>
            <a:off x="4788024" y="1184248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5548825" y="2261697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949165" y="3013165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7766648" y="2092503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7154953" y="1162115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7766648" y="3646783"/>
            <a:ext cx="1060704" cy="9144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5175717" y="5157192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949165" y="5445224"/>
            <a:ext cx="1700539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576192" y="503094"/>
            <a:ext cx="0" cy="508614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864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884368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652694" y="1728103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72751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7800" y="1711240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28693" y="1724013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6368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38949"/>
            <a:ext cx="56284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Procvičuj pojmy: </a:t>
            </a:r>
            <a:r>
              <a:rPr lang="cs-CZ" sz="2800" b="1" dirty="0" smtClean="0">
                <a:solidFill>
                  <a:srgbClr val="FF0000"/>
                </a:solidFill>
              </a:rPr>
              <a:t>méně – více - stejně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2915816" y="1556792"/>
            <a:ext cx="0" cy="38884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1556792"/>
            <a:ext cx="0" cy="38884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spojnice 16"/>
          <p:cNvSpPr/>
          <p:nvPr/>
        </p:nvSpPr>
        <p:spPr>
          <a:xfrm>
            <a:off x="423100" y="335699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757293" y="407229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1808283" y="344372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1856050" y="272799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442392" y="268669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1856050" y="203455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454968" y="199780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001351" y="327845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001351" y="265488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5001351" y="198117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3719553" y="441540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3719553" y="384369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3730350" y="327240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3726400" y="265488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3726400" y="19762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6881294" y="22048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8130005" y="438733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8130005" y="365340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8130005" y="292708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8112968" y="22048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423100" y="407229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363539" y="558374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1049339" y="5949280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3497800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2320690" y="57500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5801481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4521997" y="57500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7405014" y="57500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6239860" y="54452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765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884368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652694" y="1728103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72751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7800" y="1711240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28693" y="1724013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6368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38949"/>
            <a:ext cx="53939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Zkus to znovu.  </a:t>
            </a:r>
            <a:r>
              <a:rPr lang="cs-CZ" sz="2800" b="1" dirty="0" smtClean="0">
                <a:solidFill>
                  <a:srgbClr val="FF0000"/>
                </a:solidFill>
              </a:rPr>
              <a:t>méně – více - stejně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2915816" y="1556792"/>
            <a:ext cx="0" cy="38884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1556792"/>
            <a:ext cx="0" cy="38884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spojnice 16"/>
          <p:cNvSpPr/>
          <p:nvPr/>
        </p:nvSpPr>
        <p:spPr>
          <a:xfrm>
            <a:off x="423100" y="335699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5022095" y="385429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3722943" y="390092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1856050" y="272799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442392" y="268669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1856050" y="203455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454968" y="199780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001351" y="327845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001351" y="265488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5001351" y="198117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5053212" y="448829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6947814" y="361509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3730350" y="327240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3726400" y="265488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3726400" y="19762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6881294" y="22048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918219" y="292708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8130005" y="365340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8130005" y="292708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8112968" y="22048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423100" y="407229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363539" y="558374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1049339" y="5949280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3497800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2320690" y="57500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5801481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4521997" y="57500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7422051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6239860" y="54452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7776028" y="54452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941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884368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652694" y="1728103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72751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7800" y="1711240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28693" y="1724013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6368" y="1700808"/>
            <a:ext cx="914400" cy="33123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38949"/>
            <a:ext cx="6520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Procvičuj ještě jednou: </a:t>
            </a:r>
            <a:r>
              <a:rPr lang="cs-CZ" sz="2800" b="1" dirty="0" smtClean="0">
                <a:solidFill>
                  <a:srgbClr val="FF0000"/>
                </a:solidFill>
              </a:rPr>
              <a:t>méně – více - stejně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2915816" y="1556792"/>
            <a:ext cx="0" cy="38884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1556792"/>
            <a:ext cx="0" cy="38884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spojnice 16"/>
          <p:cNvSpPr/>
          <p:nvPr/>
        </p:nvSpPr>
        <p:spPr>
          <a:xfrm>
            <a:off x="460651" y="316556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853398" y="435812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3722943" y="3900920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1869904" y="253354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454968" y="2533546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1869904" y="198117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442392" y="196443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001351" y="327845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001351" y="265488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5001351" y="1981171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1853398" y="3742053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6947814" y="361509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3730350" y="3272408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3726400" y="2654882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3726400" y="19762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6881294" y="22048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918219" y="292708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5001351" y="3970653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8130005" y="292708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8112968" y="2204864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1869904" y="3155687"/>
            <a:ext cx="457200" cy="45720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363539" y="558374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1049339" y="5949280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3497800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2320690" y="57500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5801481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4521997" y="57500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7422051" y="60548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6239860" y="54452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7776028" y="5445224"/>
            <a:ext cx="1165154" cy="0"/>
          </a:xfrm>
          <a:prstGeom prst="straightConnector1">
            <a:avLst/>
          </a:prstGeom>
          <a:ln w="76200">
            <a:solidFill>
              <a:schemeClr val="tx1"/>
            </a:solidFill>
            <a:prstDash val="solid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3890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</TotalTime>
  <Words>196</Words>
  <Application>Microsoft Office PowerPoint</Application>
  <PresentationFormat>Předvádění na obrazovce (4:3)</PresentationFormat>
  <Paragraphs>39</Paragraphs>
  <Slides>8</Slides>
  <Notes>3</Notes>
  <HiddenSlides>1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2_Motiv systému Office</vt:lpstr>
      <vt:lpstr>Porovnávání I. VY_32_INOVACE_5C_14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57</cp:revision>
  <dcterms:created xsi:type="dcterms:W3CDTF">2011-02-01T19:13:05Z</dcterms:created>
  <dcterms:modified xsi:type="dcterms:W3CDTF">2013-01-21T12:44:50Z</dcterms:modified>
</cp:coreProperties>
</file>