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  <p:sldMasterId id="2147483832" r:id="rId4"/>
  </p:sldMasterIdLst>
  <p:notesMasterIdLst>
    <p:notesMasterId r:id="rId14"/>
  </p:notesMasterIdLst>
  <p:sldIdLst>
    <p:sldId id="268" r:id="rId5"/>
    <p:sldId id="269" r:id="rId6"/>
    <p:sldId id="261" r:id="rId7"/>
    <p:sldId id="262" r:id="rId8"/>
    <p:sldId id="263" r:id="rId9"/>
    <p:sldId id="264" r:id="rId10"/>
    <p:sldId id="265" r:id="rId11"/>
    <p:sldId id="266" r:id="rId12"/>
    <p:sldId id="260" r:id="rId13"/>
  </p:sldIdLst>
  <p:sldSz cx="9144000" cy="6858000" type="screen4x3"/>
  <p:notesSz cx="6858000" cy="9144000"/>
  <p:custShowLst>
    <p:custShow name="Vlastní prezentace _ ukázka" id="0">
      <p:sldLst>
        <p:sld r:id="rId13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473" autoAdjust="0"/>
  </p:normalViewPr>
  <p:slideViewPr>
    <p:cSldViewPr>
      <p:cViewPr>
        <p:scale>
          <a:sx n="70" d="100"/>
          <a:sy n="70" d="100"/>
        </p:scale>
        <p:origin x="-13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750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750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750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750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750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750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8.12.2011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Inovace a zkvalitnění výuky prostřednictvím ICT, III/2  Sada 1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8.12.2011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Inovace a zkvalitnění výuky prostřednictvím ICT, III/2  Sada 1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8.12.2011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Inovace a zkvalitnění výuky prostřednictvím ICT, III/2  Sada 1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8.12.2011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Inovace a zkvalitnění výuky prostřednictvím ICT, III/2  Sada 1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8.12.2011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Inovace a zkvalitnění výuky prostřednictvím ICT, III/2  Sada 1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8.12.2011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Inovace a zkvalitnění výuky prostřednictvím ICT, III/2  Sada 1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8.12.2011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Inovace a zkvalitnění výuky prostřednictvím ICT, III/2  Sada 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8.12.2011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Inovace a zkvalitnění výuky prostřednictvím ICT, III/2  Sada 1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8.12.2011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Inovace a zkvalitnění výuky prostřednictvím ICT, III/2  Sada 1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8.12.2011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Inovace a zkvalitnění výuky prostřednictvím ICT, III/2  Sada 1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8.12.2011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Inovace a zkvalitnění výuky prostřednictvím ICT, III/2  Sada 1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470C7-195D-4D27-A752-0D8BEBAE279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6164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BD90-E80A-4762-B2CF-669620960EC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4602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15F1C-C75D-42A1-A85A-E7D171550A6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301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4ACC-39D6-42F6-8009-38571C4746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069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ED78-C317-4287-B605-1BAD9D50E32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3077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F3E3-E0AB-429D-BE22-7FC2FF5EBC6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8448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01F2-1465-4EE4-9E7B-08CA881C4F0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84547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10A08-B506-43B9-A1D1-1015A5F3EA8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059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A0591-9CE5-4766-977B-1FE607DBAC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863790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DF882-EC5E-464E-AF6A-6760682FFAA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06514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63CD-4B32-4284-B691-86F7B86D33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7015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8.12.2011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Inovace a zkvalitnění výuky prostřednictvím ICT, III/2  Sada 1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DB9CF-C701-41FF-BA82-EC608CCB752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700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7.jpeg"/><Relationship Id="rId7" Type="http://schemas.microsoft.com/office/2007/relationships/hdphoto" Target="../media/hdphoto1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10" Type="http://schemas.openxmlformats.org/officeDocument/2006/relationships/image" Target="../media/image12.jpeg"/><Relationship Id="rId4" Type="http://schemas.openxmlformats.org/officeDocument/2006/relationships/image" Target="../media/image8.jpeg"/><Relationship Id="rId9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7.jpeg"/><Relationship Id="rId7" Type="http://schemas.microsoft.com/office/2007/relationships/hdphoto" Target="../media/hdphoto1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10" Type="http://schemas.openxmlformats.org/officeDocument/2006/relationships/image" Target="../media/image12.jpeg"/><Relationship Id="rId4" Type="http://schemas.openxmlformats.org/officeDocument/2006/relationships/image" Target="../media/image8.jpeg"/><Relationship Id="rId9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7.jpeg"/><Relationship Id="rId7" Type="http://schemas.microsoft.com/office/2007/relationships/hdphoto" Target="../media/hdphoto1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10" Type="http://schemas.openxmlformats.org/officeDocument/2006/relationships/image" Target="../media/image12.jpeg"/><Relationship Id="rId4" Type="http://schemas.openxmlformats.org/officeDocument/2006/relationships/image" Target="../media/image8.jpeg"/><Relationship Id="rId9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7.jpeg"/><Relationship Id="rId7" Type="http://schemas.microsoft.com/office/2007/relationships/hdphoto" Target="../media/hdphoto1.wd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10" Type="http://schemas.openxmlformats.org/officeDocument/2006/relationships/image" Target="../media/image12.jpeg"/><Relationship Id="rId4" Type="http://schemas.openxmlformats.org/officeDocument/2006/relationships/image" Target="../media/image8.jpeg"/><Relationship Id="rId9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7.jpeg"/><Relationship Id="rId7" Type="http://schemas.microsoft.com/office/2007/relationships/hdphoto" Target="../media/hdphoto1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10" Type="http://schemas.openxmlformats.org/officeDocument/2006/relationships/image" Target="../media/image12.jpeg"/><Relationship Id="rId4" Type="http://schemas.openxmlformats.org/officeDocument/2006/relationships/image" Target="../media/image8.jpeg"/><Relationship Id="rId9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7.jpeg"/><Relationship Id="rId7" Type="http://schemas.microsoft.com/office/2007/relationships/hdphoto" Target="../media/hdphoto1.wd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10" Type="http://schemas.openxmlformats.org/officeDocument/2006/relationships/image" Target="../media/image12.jpeg"/><Relationship Id="rId4" Type="http://schemas.openxmlformats.org/officeDocument/2006/relationships/image" Target="../media/image8.jpeg"/><Relationship Id="rId9" Type="http://schemas.microsoft.com/office/2007/relationships/hdphoto" Target="../media/hdphoto3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Řazení</a:t>
            </a:r>
            <a:br>
              <a:rPr lang="cs-CZ" dirty="0" smtClean="0"/>
            </a:br>
            <a:r>
              <a:rPr lang="cs-CZ" dirty="0" smtClean="0"/>
              <a:t> VY_32_INOVACE_5C_16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29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2797930"/>
              </p:ext>
            </p:extLst>
          </p:nvPr>
        </p:nvGraphicFramePr>
        <p:xfrm>
          <a:off x="532774" y="1196752"/>
          <a:ext cx="8266307" cy="434968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47880"/>
                <a:gridCol w="5918427"/>
              </a:tblGrid>
              <a:tr h="344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Zadání je vždy v úvodu pracovního listu.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řazení prvků, pojmy: první, poslední, uprostřed.</a:t>
                      </a:r>
                      <a:endParaRPr lang="cs-CZ" sz="16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743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Veselý obličej 31"/>
          <p:cNvSpPr/>
          <p:nvPr/>
        </p:nvSpPr>
        <p:spPr>
          <a:xfrm>
            <a:off x="3453313" y="4896091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Veselý obličej 32"/>
          <p:cNvSpPr/>
          <p:nvPr/>
        </p:nvSpPr>
        <p:spPr>
          <a:xfrm>
            <a:off x="3468141" y="3356992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Veselý obličej 33"/>
          <p:cNvSpPr/>
          <p:nvPr/>
        </p:nvSpPr>
        <p:spPr>
          <a:xfrm>
            <a:off x="3244788" y="1304764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07504" y="4437112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07504" y="2636912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07504" y="908720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59078"/>
            <a:ext cx="6295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</a:rPr>
              <a:t>Pojmenuj obrázky, první obrázek dej do barevného políčka.</a:t>
            </a:r>
            <a:endParaRPr lang="cs-CZ" sz="2000" dirty="0">
              <a:solidFill>
                <a:schemeClr val="accent2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395536" y="2492896"/>
            <a:ext cx="828092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95536" y="4293096"/>
            <a:ext cx="8208912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536" y="6165304"/>
            <a:ext cx="8208912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15" descr="C:\Users\pc\Desktop\fotky\P1020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584" y="923453"/>
            <a:ext cx="1881033" cy="141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4" descr="C:\Users\pc\Desktop\fotky\P102083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38186"/>
            <a:ext cx="1959104" cy="146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6" descr="C:\Users\pc\Desktop\fotky\P102083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944804"/>
            <a:ext cx="1872208" cy="140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ovnoramenný trojúhelník 19"/>
          <p:cNvSpPr/>
          <p:nvPr/>
        </p:nvSpPr>
        <p:spPr>
          <a:xfrm>
            <a:off x="3074583" y="2899792"/>
            <a:ext cx="1368152" cy="1177280"/>
          </a:xfrm>
          <a:prstGeom prst="triangl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ývojový diagram: spojnice 23"/>
          <p:cNvSpPr/>
          <p:nvPr/>
        </p:nvSpPr>
        <p:spPr>
          <a:xfrm>
            <a:off x="5135873" y="3043808"/>
            <a:ext cx="1033264" cy="103326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804248" y="3103240"/>
            <a:ext cx="18002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Picture 3" descr="C:\Users\pc\AppData\Local\Microsoft\Windows\Temporary Internet Files\Content.IE5\BVKZ30MP\MP9001754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579" y="4448242"/>
            <a:ext cx="2144159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DWH5U93\MP90040310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1709"/>
            <a:ext cx="1983433" cy="147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BVKZ30MP\MP90017544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5981" y="4551678"/>
            <a:ext cx="2088232" cy="138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48715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Veselý obličej 27"/>
          <p:cNvSpPr/>
          <p:nvPr/>
        </p:nvSpPr>
        <p:spPr>
          <a:xfrm>
            <a:off x="3515109" y="1289380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Veselý obličej 25"/>
          <p:cNvSpPr/>
          <p:nvPr/>
        </p:nvSpPr>
        <p:spPr>
          <a:xfrm>
            <a:off x="3545427" y="3143407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Veselý obličej 26"/>
          <p:cNvSpPr/>
          <p:nvPr/>
        </p:nvSpPr>
        <p:spPr>
          <a:xfrm>
            <a:off x="3432083" y="4725144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07504" y="4437112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07504" y="2636912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07504" y="908720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59078"/>
            <a:ext cx="16717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</a:rPr>
              <a:t>Zkus to znovu.</a:t>
            </a:r>
            <a:endParaRPr lang="cs-CZ" sz="2000" dirty="0">
              <a:solidFill>
                <a:schemeClr val="accent2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395536" y="2492896"/>
            <a:ext cx="828092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95536" y="4293096"/>
            <a:ext cx="8208912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536" y="6165304"/>
            <a:ext cx="8208912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15" descr="C:\Users\pc\Desktop\fotky\P1020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908069"/>
            <a:ext cx="1881033" cy="141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4" descr="C:\Users\pc\Desktop\fotky\P102083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885" y="926619"/>
            <a:ext cx="1959104" cy="146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6" descr="C:\Users\pc\Desktop\fotky\P102083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44804"/>
            <a:ext cx="1872208" cy="140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ovnoramenný trojúhelník 19"/>
          <p:cNvSpPr/>
          <p:nvPr/>
        </p:nvSpPr>
        <p:spPr>
          <a:xfrm>
            <a:off x="5076056" y="2769424"/>
            <a:ext cx="1368152" cy="1177280"/>
          </a:xfrm>
          <a:prstGeom prst="triangl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ývojový diagram: spojnice 23"/>
          <p:cNvSpPr/>
          <p:nvPr/>
        </p:nvSpPr>
        <p:spPr>
          <a:xfrm>
            <a:off x="7351696" y="2916334"/>
            <a:ext cx="1033264" cy="103326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822501" y="2975150"/>
            <a:ext cx="18002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Picture 3" descr="C:\Users\pc\AppData\Local\Microsoft\Windows\Temporary Internet Files\Content.IE5\BVKZ30MP\MP9001754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996" y="4421484"/>
            <a:ext cx="2144159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DWH5U93\MP90040310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8720" y="4421484"/>
            <a:ext cx="1983433" cy="147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BVKZ30MP\MP90017544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4212" y="4504370"/>
            <a:ext cx="2088232" cy="138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7730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Veselý obličej 25"/>
          <p:cNvSpPr/>
          <p:nvPr/>
        </p:nvSpPr>
        <p:spPr>
          <a:xfrm>
            <a:off x="7639314" y="4932988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Veselý obličej 26"/>
          <p:cNvSpPr/>
          <p:nvPr/>
        </p:nvSpPr>
        <p:spPr>
          <a:xfrm>
            <a:off x="7639315" y="3164395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eselý obličej 18"/>
          <p:cNvSpPr/>
          <p:nvPr/>
        </p:nvSpPr>
        <p:spPr>
          <a:xfrm>
            <a:off x="7547699" y="1170565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07504" y="4437112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07504" y="2636912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07504" y="908720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59078"/>
            <a:ext cx="65848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</a:rPr>
              <a:t>Pojmenuj obrázky, poslední obrázek dej do barevného políčka.</a:t>
            </a:r>
            <a:endParaRPr lang="cs-CZ" sz="2000" dirty="0">
              <a:solidFill>
                <a:schemeClr val="accent2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395536" y="2492896"/>
            <a:ext cx="828092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95536" y="4293096"/>
            <a:ext cx="8208912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536" y="6165304"/>
            <a:ext cx="8208912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15" descr="C:\Users\pc\Desktop\fotky\P1020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883" y="4587099"/>
            <a:ext cx="1881033" cy="141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4" descr="C:\Users\pc\Desktop\fotky\P102083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837" y="4522402"/>
            <a:ext cx="1959104" cy="146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6" descr="C:\Users\pc\Desktop\fotky\P102083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610" y="4558296"/>
            <a:ext cx="1872208" cy="140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ovnoramenný trojúhelník 19"/>
          <p:cNvSpPr/>
          <p:nvPr/>
        </p:nvSpPr>
        <p:spPr>
          <a:xfrm>
            <a:off x="4883457" y="893830"/>
            <a:ext cx="1368152" cy="1177280"/>
          </a:xfrm>
          <a:prstGeom prst="triangl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ývojový diagram: spojnice 23"/>
          <p:cNvSpPr/>
          <p:nvPr/>
        </p:nvSpPr>
        <p:spPr>
          <a:xfrm>
            <a:off x="2940848" y="1112168"/>
            <a:ext cx="1033264" cy="103326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938117" y="1037401"/>
            <a:ext cx="18002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Picture 3" descr="C:\Users\pc\AppData\Local\Microsoft\Windows\Temporary Internet Files\Content.IE5\BVKZ30MP\MP9001754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5004" y="2691082"/>
            <a:ext cx="2144159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DWH5U93\MP90040310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883" y="2752723"/>
            <a:ext cx="1983433" cy="147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BVKZ30MP\MP90017544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749" y="2662727"/>
            <a:ext cx="2088232" cy="138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7730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Veselý obličej 25"/>
          <p:cNvSpPr/>
          <p:nvPr/>
        </p:nvSpPr>
        <p:spPr>
          <a:xfrm>
            <a:off x="7500206" y="4960169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eselý obličej 18"/>
          <p:cNvSpPr/>
          <p:nvPr/>
        </p:nvSpPr>
        <p:spPr>
          <a:xfrm>
            <a:off x="7790724" y="3058771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Veselý obličej 26"/>
          <p:cNvSpPr/>
          <p:nvPr/>
        </p:nvSpPr>
        <p:spPr>
          <a:xfrm>
            <a:off x="7629854" y="1321145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07504" y="4437112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07504" y="2636912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07504" y="908720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59078"/>
            <a:ext cx="16717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</a:rPr>
              <a:t>Zkus to znovu.</a:t>
            </a:r>
            <a:endParaRPr lang="cs-CZ" sz="2000" dirty="0">
              <a:solidFill>
                <a:schemeClr val="accent2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395536" y="2492896"/>
            <a:ext cx="828092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95536" y="4293096"/>
            <a:ext cx="8208912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536" y="6165304"/>
            <a:ext cx="8208912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15" descr="C:\Users\pc\Desktop\fotky\P1020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052" y="4558296"/>
            <a:ext cx="1881033" cy="141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4" descr="C:\Users\pc\Desktop\fotky\P102083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7352" y="4549582"/>
            <a:ext cx="1959104" cy="146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6" descr="C:\Users\pc\Desktop\fotky\P102083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610" y="4558296"/>
            <a:ext cx="1872208" cy="140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ovnoramenný trojúhelník 19"/>
          <p:cNvSpPr/>
          <p:nvPr/>
        </p:nvSpPr>
        <p:spPr>
          <a:xfrm>
            <a:off x="7268368" y="913436"/>
            <a:ext cx="1368152" cy="1177280"/>
          </a:xfrm>
          <a:prstGeom prst="triangl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ývojový diagram: spojnice 23"/>
          <p:cNvSpPr/>
          <p:nvPr/>
        </p:nvSpPr>
        <p:spPr>
          <a:xfrm>
            <a:off x="2940848" y="1112168"/>
            <a:ext cx="1033264" cy="103326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874883" y="1235624"/>
            <a:ext cx="18002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Picture 3" descr="C:\Users\pc\AppData\Local\Microsoft\Windows\Temporary Internet Files\Content.IE5\BVKZ30MP\MP9001754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9162" y="2621284"/>
            <a:ext cx="2144159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DWH5U93\MP90040310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9385" y="2605657"/>
            <a:ext cx="1983433" cy="147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BVKZ30MP\MP90017544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693" y="2688543"/>
            <a:ext cx="2088232" cy="138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8587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aoblený obdélník 27"/>
          <p:cNvSpPr/>
          <p:nvPr/>
        </p:nvSpPr>
        <p:spPr>
          <a:xfrm>
            <a:off x="264460" y="4522212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255233" y="2643482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325632" y="908720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Veselý obličej 34"/>
          <p:cNvSpPr/>
          <p:nvPr/>
        </p:nvSpPr>
        <p:spPr>
          <a:xfrm>
            <a:off x="5090353" y="1332417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Veselý obličej 35"/>
          <p:cNvSpPr/>
          <p:nvPr/>
        </p:nvSpPr>
        <p:spPr>
          <a:xfrm>
            <a:off x="5937083" y="3164395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Veselý obličej 36"/>
          <p:cNvSpPr/>
          <p:nvPr/>
        </p:nvSpPr>
        <p:spPr>
          <a:xfrm>
            <a:off x="5430887" y="4918256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59078"/>
            <a:ext cx="67812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</a:rPr>
              <a:t>Pojmenuj obrázky, prostřední obrázek dej do barevného políčka.</a:t>
            </a:r>
            <a:endParaRPr lang="cs-CZ" sz="2000" dirty="0">
              <a:solidFill>
                <a:schemeClr val="accent2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395536" y="2492896"/>
            <a:ext cx="828092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95536" y="4293096"/>
            <a:ext cx="8208912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536" y="6165304"/>
            <a:ext cx="8208912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15" descr="C:\Users\pc\Desktop\fotky\P1020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316" y="4551678"/>
            <a:ext cx="1881033" cy="141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4" descr="C:\Users\pc\Desktop\fotky\P102083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185" y="4522212"/>
            <a:ext cx="1959104" cy="146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6" descr="C:\Users\pc\Desktop\fotky\P102083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610" y="4558296"/>
            <a:ext cx="1872208" cy="140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ovnoramenný trojúhelník 19"/>
          <p:cNvSpPr/>
          <p:nvPr/>
        </p:nvSpPr>
        <p:spPr>
          <a:xfrm>
            <a:off x="4691837" y="934649"/>
            <a:ext cx="1368152" cy="1177280"/>
          </a:xfrm>
          <a:prstGeom prst="triangl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ývojový diagram: spojnice 23"/>
          <p:cNvSpPr/>
          <p:nvPr/>
        </p:nvSpPr>
        <p:spPr>
          <a:xfrm>
            <a:off x="2940848" y="1112168"/>
            <a:ext cx="1033264" cy="103326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938117" y="1066089"/>
            <a:ext cx="18002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Picture 3" descr="C:\Users\pc\AppData\Local\Microsoft\Windows\Temporary Internet Files\Content.IE5\BVKZ30MP\MP9001754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5521" y="2662727"/>
            <a:ext cx="2144159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DWH5U93\MP90040310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117" y="2752724"/>
            <a:ext cx="1983433" cy="147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BVKZ30MP\MP90017544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749" y="2662727"/>
            <a:ext cx="2088232" cy="138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144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aoblený obdélník 27"/>
          <p:cNvSpPr/>
          <p:nvPr/>
        </p:nvSpPr>
        <p:spPr>
          <a:xfrm>
            <a:off x="264460" y="4522212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255233" y="2643482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325632" y="908720"/>
            <a:ext cx="2232248" cy="144016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Veselý obličej 34"/>
          <p:cNvSpPr/>
          <p:nvPr/>
        </p:nvSpPr>
        <p:spPr>
          <a:xfrm>
            <a:off x="5090353" y="1332417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Veselý obličej 35"/>
          <p:cNvSpPr/>
          <p:nvPr/>
        </p:nvSpPr>
        <p:spPr>
          <a:xfrm>
            <a:off x="5937083" y="3164395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Veselý obličej 36"/>
          <p:cNvSpPr/>
          <p:nvPr/>
        </p:nvSpPr>
        <p:spPr>
          <a:xfrm>
            <a:off x="5430887" y="4918256"/>
            <a:ext cx="581036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59078"/>
            <a:ext cx="2337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</a:rPr>
              <a:t>Zkus to ještě jednou.</a:t>
            </a:r>
            <a:endParaRPr lang="cs-CZ" sz="2000" dirty="0">
              <a:solidFill>
                <a:schemeClr val="accent2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395536" y="2492896"/>
            <a:ext cx="8280920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95536" y="4293096"/>
            <a:ext cx="8208912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536" y="6165304"/>
            <a:ext cx="8208912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15" descr="C:\Users\pc\Desktop\fotky\P1020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772" y="2681161"/>
            <a:ext cx="1881033" cy="1410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4" descr="C:\Users\pc\Desktop\fotky\P102083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2439" y="2666618"/>
            <a:ext cx="1959104" cy="146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6" descr="C:\Users\pc\Desktop\fotky\P102083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2843" y="2684470"/>
            <a:ext cx="1872208" cy="1404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ovnoramenný trojúhelník 19"/>
          <p:cNvSpPr/>
          <p:nvPr/>
        </p:nvSpPr>
        <p:spPr>
          <a:xfrm>
            <a:off x="2900305" y="4647456"/>
            <a:ext cx="1368152" cy="1177280"/>
          </a:xfrm>
          <a:prstGeom prst="triangl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ývojový diagram: spojnice 23"/>
          <p:cNvSpPr/>
          <p:nvPr/>
        </p:nvSpPr>
        <p:spPr>
          <a:xfrm>
            <a:off x="7415359" y="4791472"/>
            <a:ext cx="1033264" cy="103326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772513" y="4910336"/>
            <a:ext cx="18002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Picture 3" descr="C:\Users\pc\AppData\Local\Microsoft\Windows\Temporary Internet Files\Content.IE5\BVKZ30MP\MP9001754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9818" y="818494"/>
            <a:ext cx="2144159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DWH5U93\MP90040310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2439" y="802866"/>
            <a:ext cx="1983433" cy="147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BVKZ30MP\MP90017544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513" y="869053"/>
            <a:ext cx="2088232" cy="138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85736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http://office.microsoft.com/klipart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426</TotalTime>
  <Words>184</Words>
  <Application>Microsoft Office PowerPoint</Application>
  <PresentationFormat>Předvádění na obrazovce (4:3)</PresentationFormat>
  <Paragraphs>44</Paragraphs>
  <Slides>9</Slides>
  <Notes>8</Notes>
  <HiddenSlides>1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3" baseType="lpstr">
      <vt:lpstr>Motiv systému Office</vt:lpstr>
      <vt:lpstr>2_Motiv systému Office</vt:lpstr>
      <vt:lpstr>Řazení  VY_32_INOVACE_5C_16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56</cp:revision>
  <dcterms:created xsi:type="dcterms:W3CDTF">2011-02-01T19:13:05Z</dcterms:created>
  <dcterms:modified xsi:type="dcterms:W3CDTF">2013-01-21T12:45:09Z</dcterms:modified>
</cp:coreProperties>
</file>