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  <p:sldMasterId id="2147483832" r:id="rId4"/>
  </p:sldMasterIdLst>
  <p:notesMasterIdLst>
    <p:notesMasterId r:id="rId14"/>
  </p:notesMasterIdLst>
  <p:sldIdLst>
    <p:sldId id="269" r:id="rId5"/>
    <p:sldId id="270" r:id="rId6"/>
    <p:sldId id="261" r:id="rId7"/>
    <p:sldId id="262" r:id="rId8"/>
    <p:sldId id="263" r:id="rId9"/>
    <p:sldId id="264" r:id="rId10"/>
    <p:sldId id="265" r:id="rId11"/>
    <p:sldId id="266" r:id="rId12"/>
    <p:sldId id="260" r:id="rId13"/>
  </p:sldIdLst>
  <p:sldSz cx="9144000" cy="6858000" type="screen4x3"/>
  <p:notesSz cx="6858000" cy="9144000"/>
  <p:custShowLst>
    <p:custShow name="Vlastní prezentace _ ukázka" id="0">
      <p:sldLst>
        <p:sld r:id="rId13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23147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02571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87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2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470C7-195D-4D27-A752-0D8BEBAE279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72682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7BD90-E80A-4762-B2CF-669620960EC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8961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15F1C-C75D-42A1-A85A-E7D171550A6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85903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94ACC-39D6-42F6-8009-38571C4746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804544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ED78-C317-4287-B605-1BAD9D50E32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352872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DF3E3-E0AB-429D-BE22-7FC2FF5EBC6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44059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C01F2-1465-4EE4-9E7B-08CA881C4F0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049992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510A08-B506-43B9-A1D1-1015A5F3EA8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39613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A0591-9CE5-4766-977B-1FE607DBAC9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46569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DF882-EC5E-464E-AF6A-6760682FFAA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185112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63CD-4B32-4284-B691-86F7B86D339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08720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FDB9CF-C701-41FF-BA82-EC608CCB752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11205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3" r:id="rId1"/>
    <p:sldLayoutId id="2147483834" r:id="rId2"/>
    <p:sldLayoutId id="2147483835" r:id="rId3"/>
    <p:sldLayoutId id="2147483836" r:id="rId4"/>
    <p:sldLayoutId id="2147483837" r:id="rId5"/>
    <p:sldLayoutId id="2147483838" r:id="rId6"/>
    <p:sldLayoutId id="2147483839" r:id="rId7"/>
    <p:sldLayoutId id="2147483840" r:id="rId8"/>
    <p:sldLayoutId id="2147483841" r:id="rId9"/>
    <p:sldLayoutId id="2147483842" r:id="rId10"/>
    <p:sldLayoutId id="214748384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6607"/>
          </a:xfrm>
        </p:spPr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dirty="0" smtClean="0"/>
              <a:t>Sčítání v oboru do 3</a:t>
            </a:r>
            <a:br>
              <a:rPr lang="cs-CZ" dirty="0" smtClean="0"/>
            </a:br>
            <a:r>
              <a:rPr lang="cs-CZ" dirty="0" smtClean="0"/>
              <a:t> VY_32_INOVACE_5C_17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149080"/>
            <a:ext cx="6400800" cy="1752600"/>
          </a:xfrm>
        </p:spPr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4052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6882590"/>
              </p:ext>
            </p:extLst>
          </p:nvPr>
        </p:nvGraphicFramePr>
        <p:xfrm>
          <a:off x="532774" y="1196752"/>
          <a:ext cx="8266307" cy="483736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47880"/>
                <a:gridCol w="5918427"/>
              </a:tblGrid>
              <a:tr h="3442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sčítání v oboru do 3 pomocí názoru. V první části žáci vkládají správný počet tvarů do rámečků. V druhé části žáci nejprve přiřazují počet tvarů pod příklad a pak doplňují výsledek.</a:t>
                      </a:r>
                    </a:p>
                    <a:p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 správně dokončeném úkolu učitel pustí „potlesk“.</a:t>
                      </a:r>
                      <a:endParaRPr lang="cs-CZ" sz="16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Prosinec </a:t>
                      </a: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6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6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 a její aplikace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6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6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</a:t>
                      </a:r>
                      <a:endParaRPr lang="cs-CZ" sz="16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5. ročník</a:t>
                      </a:r>
                      <a:endParaRPr lang="cs-CZ" sz="16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17</a:t>
            </a: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929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6516216" y="1616811"/>
            <a:ext cx="1944216" cy="295232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3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491880" y="1616811"/>
            <a:ext cx="1944216" cy="295232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2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35104" y="1616811"/>
            <a:ext cx="1944216" cy="295232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1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836712"/>
            <a:ext cx="47977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Vlož správný počet do rámečků.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Pěticípá hvězda 6"/>
          <p:cNvSpPr/>
          <p:nvPr/>
        </p:nvSpPr>
        <p:spPr>
          <a:xfrm>
            <a:off x="7555983" y="4941168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6300192" y="4926448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4978896" y="4949749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2295164" y="4940293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3569542" y="4974412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683568" y="4940293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101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548680"/>
            <a:ext cx="32015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Zkus to ještě jednou.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8207" y="1412776"/>
            <a:ext cx="4159849" cy="12961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1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38178" y="3140968"/>
            <a:ext cx="4159849" cy="12961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2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32195" y="4797152"/>
            <a:ext cx="4159849" cy="12961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3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Slunce 6"/>
          <p:cNvSpPr/>
          <p:nvPr/>
        </p:nvSpPr>
        <p:spPr>
          <a:xfrm>
            <a:off x="7956376" y="3979912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lunce 7"/>
          <p:cNvSpPr/>
          <p:nvPr/>
        </p:nvSpPr>
        <p:spPr>
          <a:xfrm>
            <a:off x="6156176" y="2683768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lunce 8"/>
          <p:cNvSpPr/>
          <p:nvPr/>
        </p:nvSpPr>
        <p:spPr>
          <a:xfrm>
            <a:off x="6133757" y="4127982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lunce 9"/>
          <p:cNvSpPr/>
          <p:nvPr/>
        </p:nvSpPr>
        <p:spPr>
          <a:xfrm>
            <a:off x="7956376" y="1181384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lunce 10"/>
          <p:cNvSpPr/>
          <p:nvPr/>
        </p:nvSpPr>
        <p:spPr>
          <a:xfrm>
            <a:off x="6012160" y="1222061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unce 11"/>
          <p:cNvSpPr/>
          <p:nvPr/>
        </p:nvSpPr>
        <p:spPr>
          <a:xfrm>
            <a:off x="7956376" y="249289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299330" y="548369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098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88640"/>
            <a:ext cx="57754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Přečti příklad a počítej pomocí názoru.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243608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1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2158008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557982" y="1281766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1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63888" y="2211891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7544" y="3597578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2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7544" y="4522535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563888" y="4533536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557982" y="3619136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1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Plus 11"/>
          <p:cNvSpPr/>
          <p:nvPr/>
        </p:nvSpPr>
        <p:spPr>
          <a:xfrm>
            <a:off x="2782370" y="3896793"/>
            <a:ext cx="601085" cy="550912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lus 12"/>
          <p:cNvSpPr/>
          <p:nvPr/>
        </p:nvSpPr>
        <p:spPr>
          <a:xfrm>
            <a:off x="2844932" y="1467815"/>
            <a:ext cx="592904" cy="542302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Je rovno 13"/>
          <p:cNvSpPr/>
          <p:nvPr/>
        </p:nvSpPr>
        <p:spPr>
          <a:xfrm>
            <a:off x="5989794" y="1526317"/>
            <a:ext cx="720080" cy="574172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5989794" y="3881701"/>
            <a:ext cx="783245" cy="585061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100392" y="35888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3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8107144" y="2580731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2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8" name="Slunce 17"/>
          <p:cNvSpPr/>
          <p:nvPr/>
        </p:nvSpPr>
        <p:spPr>
          <a:xfrm>
            <a:off x="2684184" y="5393432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1090464" y="556006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10344" y="556006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6099020" y="510286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6881192" y="556006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795592" y="52410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6578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88640"/>
            <a:ext cx="54768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P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očítej pomocí názoru další příklady.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243608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1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2158008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557982" y="1281766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7" name="Obdélník 6"/>
          <p:cNvSpPr/>
          <p:nvPr/>
        </p:nvSpPr>
        <p:spPr>
          <a:xfrm>
            <a:off x="3563888" y="2211891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7544" y="3715049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1</a:t>
            </a:r>
          </a:p>
        </p:txBody>
      </p:sp>
      <p:sp>
        <p:nvSpPr>
          <p:cNvPr id="9" name="Obdélník 8"/>
          <p:cNvSpPr/>
          <p:nvPr/>
        </p:nvSpPr>
        <p:spPr>
          <a:xfrm>
            <a:off x="465473" y="4631432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563888" y="4631432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557982" y="3717032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1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Plus 11"/>
          <p:cNvSpPr/>
          <p:nvPr/>
        </p:nvSpPr>
        <p:spPr>
          <a:xfrm>
            <a:off x="2844932" y="3896793"/>
            <a:ext cx="601085" cy="550912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lus 12"/>
          <p:cNvSpPr/>
          <p:nvPr/>
        </p:nvSpPr>
        <p:spPr>
          <a:xfrm>
            <a:off x="2844932" y="1418484"/>
            <a:ext cx="592904" cy="614310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Je rovno 13"/>
          <p:cNvSpPr/>
          <p:nvPr/>
        </p:nvSpPr>
        <p:spPr>
          <a:xfrm>
            <a:off x="6023789" y="1485195"/>
            <a:ext cx="720080" cy="480887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6010266" y="3989159"/>
            <a:ext cx="733603" cy="513053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100392" y="35888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3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8107144" y="2580731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2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8" name="Slunce 17"/>
          <p:cNvSpPr/>
          <p:nvPr/>
        </p:nvSpPr>
        <p:spPr>
          <a:xfrm>
            <a:off x="2604770" y="5393432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1090464" y="556006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10344" y="556006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6023789" y="5088632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6743869" y="5565300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795592" y="52410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5288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88640"/>
            <a:ext cx="32015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Zkus to ještě jednou.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243608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5" name="Obdélník 4"/>
          <p:cNvSpPr/>
          <p:nvPr/>
        </p:nvSpPr>
        <p:spPr>
          <a:xfrm>
            <a:off x="467544" y="2158008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557982" y="1281766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1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63888" y="2211891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7544" y="3715049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1</a:t>
            </a:r>
          </a:p>
        </p:txBody>
      </p:sp>
      <p:sp>
        <p:nvSpPr>
          <p:cNvPr id="9" name="Obdélník 8"/>
          <p:cNvSpPr/>
          <p:nvPr/>
        </p:nvSpPr>
        <p:spPr>
          <a:xfrm>
            <a:off x="465473" y="4631432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563888" y="4631432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557982" y="3717032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1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Plus 11"/>
          <p:cNvSpPr/>
          <p:nvPr/>
        </p:nvSpPr>
        <p:spPr>
          <a:xfrm>
            <a:off x="2844932" y="3896793"/>
            <a:ext cx="601085" cy="550912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lus 12"/>
          <p:cNvSpPr/>
          <p:nvPr/>
        </p:nvSpPr>
        <p:spPr>
          <a:xfrm>
            <a:off x="2844932" y="1418484"/>
            <a:ext cx="592904" cy="614310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Je rovno 13"/>
          <p:cNvSpPr/>
          <p:nvPr/>
        </p:nvSpPr>
        <p:spPr>
          <a:xfrm>
            <a:off x="6023789" y="1485195"/>
            <a:ext cx="720080" cy="480887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6010266" y="3989159"/>
            <a:ext cx="733603" cy="513053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100392" y="35888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3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8107144" y="2580731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2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8" name="Slunce 17"/>
          <p:cNvSpPr/>
          <p:nvPr/>
        </p:nvSpPr>
        <p:spPr>
          <a:xfrm>
            <a:off x="2688274" y="5241032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1090464" y="556006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10344" y="556006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6023789" y="5088632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6743869" y="5565300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795592" y="52410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1367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11560" y="3284984"/>
            <a:ext cx="5616624" cy="1800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11560" y="1142456"/>
            <a:ext cx="5616624" cy="1800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11560" y="476672"/>
            <a:ext cx="17830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Počítej dál.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99592" y="1150843"/>
            <a:ext cx="4968552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 + 1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85167" y="3309582"/>
            <a:ext cx="4968552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2 + 1 =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spojnice 7"/>
          <p:cNvSpPr/>
          <p:nvPr/>
        </p:nvSpPr>
        <p:spPr>
          <a:xfrm>
            <a:off x="6372200" y="244804"/>
            <a:ext cx="864096" cy="86409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3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9" name="Vývojový diagram: spojnice 8"/>
          <p:cNvSpPr/>
          <p:nvPr/>
        </p:nvSpPr>
        <p:spPr>
          <a:xfrm>
            <a:off x="7740352" y="286747"/>
            <a:ext cx="864096" cy="86409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2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0" name="Mrak 9"/>
          <p:cNvSpPr/>
          <p:nvPr/>
        </p:nvSpPr>
        <p:spPr>
          <a:xfrm>
            <a:off x="5580112" y="5445224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4355976" y="5445224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3065175" y="5445224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1694145" y="5445224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472690" y="5445224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01552" y="555924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3912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206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http://office.microsoft.com/klipart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MultipleChoice</Type>
  <ChoicesCount>4</ChoicesCount>
  <Orientation>Left</Orientation>
</Layout>
</file>

<file path=customXml/itemProps1.xml><?xml version="1.0" encoding="utf-8"?>
<ds:datastoreItem xmlns:ds="http://schemas.openxmlformats.org/officeDocument/2006/customXml" ds:itemID="{AAD1C82A-AB8C-4178-99AE-950A16AD8008}">
  <ds:schemaRefs/>
</ds:datastoreItem>
</file>

<file path=customXml/itemProps2.xml><?xml version="1.0" encoding="utf-8"?>
<ds:datastoreItem xmlns:ds="http://schemas.openxmlformats.org/officeDocument/2006/customXml" ds:itemID="{29C6A2B9-D4BC-413D-9BD6-8C205420A6C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390</TotalTime>
  <Words>230</Words>
  <Application>Microsoft Office PowerPoint</Application>
  <PresentationFormat>Předvádění na obrazovce (4:3)</PresentationFormat>
  <Paragraphs>67</Paragraphs>
  <Slides>9</Slides>
  <Notes>3</Notes>
  <HiddenSlides>1</HiddenSlides>
  <MMClips>5</MMClips>
  <ScaleCrop>false</ScaleCrop>
  <HeadingPairs>
    <vt:vector size="6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  <vt:variant>
        <vt:lpstr>Vlastní prezentace</vt:lpstr>
      </vt:variant>
      <vt:variant>
        <vt:i4>2</vt:i4>
      </vt:variant>
    </vt:vector>
  </HeadingPairs>
  <TitlesOfParts>
    <vt:vector size="13" baseType="lpstr">
      <vt:lpstr>Motiv systému Office</vt:lpstr>
      <vt:lpstr>2_Motiv systému Office</vt:lpstr>
      <vt:lpstr>Sčítání v oboru do 3  VY_32_INOVACE_5C_17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51</cp:revision>
  <dcterms:created xsi:type="dcterms:W3CDTF">2011-02-01T19:13:05Z</dcterms:created>
  <dcterms:modified xsi:type="dcterms:W3CDTF">2013-01-21T12:45:16Z</dcterms:modified>
</cp:coreProperties>
</file>