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VY_32_INOVACE_14_Sjednocení Německa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Sjednocení Německa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VY_32_INOVACE_14_Sjednocení Německa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Sjednocení Německa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54929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22837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obrazy, mapy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9)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Sjednocení Německa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Německé země v polovině 19. století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Německo stále roztříštěné (více než 300 svobodných měst, vévodství, království …)</a:t>
            </a:r>
          </a:p>
          <a:p>
            <a:pPr>
              <a:defRPr/>
            </a:pPr>
            <a:r>
              <a:rPr lang="cs-CZ" b="1" dirty="0" smtClean="0"/>
              <a:t>Po napoleonských válkách vzniká Německý spolek – volné spojení německých zemí a Rakouska</a:t>
            </a:r>
          </a:p>
          <a:p>
            <a:pPr>
              <a:defRPr/>
            </a:pP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cs typeface="Arial" charset="0"/>
              </a:rPr>
              <a:t>Ve 2. polovině 19. století rychlý průmyslový a obchodní rozvoj vyspělejších německých zemí, zejména Pruska</a:t>
            </a:r>
          </a:p>
          <a:p>
            <a:r>
              <a:rPr lang="cs-CZ" b="1" dirty="0" smtClean="0">
                <a:cs typeface="Arial" charset="0"/>
              </a:rPr>
              <a:t>Rozvoj </a:t>
            </a:r>
            <a:r>
              <a:rPr lang="cs-CZ" b="1" dirty="0">
                <a:cs typeface="Arial" charset="0"/>
              </a:rPr>
              <a:t>dopravních tepen – </a:t>
            </a:r>
            <a:r>
              <a:rPr lang="cs-CZ" b="1" dirty="0" smtClean="0">
                <a:cs typeface="Arial" charset="0"/>
              </a:rPr>
              <a:t>hlavně železnice</a:t>
            </a:r>
          </a:p>
          <a:p>
            <a:r>
              <a:rPr lang="cs-CZ" b="1" dirty="0">
                <a:cs typeface="Arial" charset="0"/>
              </a:rPr>
              <a:t>Emancipace liberální buržoazie</a:t>
            </a:r>
          </a:p>
          <a:p>
            <a:pPr marL="0" indent="0">
              <a:buNone/>
            </a:pPr>
            <a:r>
              <a:rPr lang="cs-CZ" b="1" dirty="0" smtClean="0">
                <a:cs typeface="Arial" charset="0"/>
              </a:rPr>
              <a:t>Zápory toho vývoje:</a:t>
            </a:r>
            <a:endParaRPr lang="cs-CZ" b="1" dirty="0">
              <a:cs typeface="Arial" charset="0"/>
            </a:endParaRPr>
          </a:p>
          <a:p>
            <a:r>
              <a:rPr lang="cs-CZ" b="1" dirty="0">
                <a:cs typeface="Arial" charset="0"/>
              </a:rPr>
              <a:t>Probuzení německého </a:t>
            </a:r>
            <a:r>
              <a:rPr lang="cs-CZ" b="1" dirty="0" smtClean="0">
                <a:cs typeface="Arial" charset="0"/>
              </a:rPr>
              <a:t>nacionalismu</a:t>
            </a:r>
          </a:p>
          <a:p>
            <a:r>
              <a:rPr lang="cs-CZ" b="1" dirty="0" smtClean="0">
                <a:cs typeface="Arial" charset="0"/>
              </a:rPr>
              <a:t>Radikalizace </a:t>
            </a:r>
            <a:r>
              <a:rPr lang="cs-CZ" b="1" dirty="0">
                <a:cs typeface="Arial" charset="0"/>
              </a:rPr>
              <a:t>junkerů – pruští velkostatkáři (většinou) šlechtického </a:t>
            </a:r>
            <a:r>
              <a:rPr lang="cs-CZ" b="1" dirty="0" smtClean="0">
                <a:cs typeface="Arial" charset="0"/>
              </a:rPr>
              <a:t>původu </a:t>
            </a:r>
            <a:endParaRPr lang="cs-CZ" b="1" dirty="0">
              <a:cs typeface="Arial" charset="0"/>
            </a:endParaRPr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Otto von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Bismarck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(1815-1898)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Pruský kancléř za vlády císaře </a:t>
            </a:r>
            <a:r>
              <a:rPr lang="cs-CZ" b="1" dirty="0" smtClean="0">
                <a:solidFill>
                  <a:srgbClr val="FF0000"/>
                </a:solidFill>
              </a:rPr>
              <a:t>Viléma I.</a:t>
            </a:r>
            <a:r>
              <a:rPr lang="cs-CZ" b="1" dirty="0" smtClean="0"/>
              <a:t> (od r. 1861)</a:t>
            </a:r>
          </a:p>
          <a:p>
            <a:r>
              <a:rPr lang="cs-CZ" b="1" dirty="0" smtClean="0"/>
              <a:t>Zvaný </a:t>
            </a:r>
            <a:r>
              <a:rPr lang="cs-CZ" b="1" dirty="0" smtClean="0"/>
              <a:t>„železný kancléř“ – jeho heslo – sjednotit Německo krví a železem</a:t>
            </a:r>
          </a:p>
          <a:p>
            <a:r>
              <a:rPr lang="cs-CZ" b="1" dirty="0" smtClean="0"/>
              <a:t>Ve vnitřní politice omezuje moc katolické církve</a:t>
            </a:r>
          </a:p>
          <a:p>
            <a:r>
              <a:rPr lang="cs-CZ" b="1" dirty="0" smtClean="0"/>
              <a:t>Zákaz sociálních demokratů a odborů</a:t>
            </a:r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V zahraniční politice – 3 vítězné války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dirty="0" smtClean="0"/>
              <a:t>Prusko </a:t>
            </a:r>
            <a:r>
              <a:rPr lang="cs-CZ" b="1" dirty="0"/>
              <a:t>+ Rakousko versus Dánsko (1864)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Prusko </a:t>
            </a:r>
            <a:r>
              <a:rPr lang="cs-CZ" b="1" dirty="0"/>
              <a:t>versus Rakousko (1866)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Prusko </a:t>
            </a:r>
            <a:r>
              <a:rPr lang="cs-CZ" b="1" dirty="0"/>
              <a:t>versus Francie (1870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25000"/>
              </a:lnSpc>
            </a:pPr>
            <a:r>
              <a:rPr lang="cs-CZ" b="1" dirty="0"/>
              <a:t>Po roce 1866 vzniká Severoněmecký spolek – hegemonem Prusko</a:t>
            </a:r>
          </a:p>
          <a:p>
            <a:pPr>
              <a:lnSpc>
                <a:spcPct val="125000"/>
              </a:lnSpc>
            </a:pPr>
            <a:r>
              <a:rPr lang="cs-CZ" b="1" dirty="0"/>
              <a:t>1867 uzavřena celní jednota i s jihem Německa (Bavorsko, Bádensko)</a:t>
            </a:r>
          </a:p>
          <a:p>
            <a:pPr>
              <a:lnSpc>
                <a:spcPct val="125000"/>
              </a:lnSpc>
            </a:pPr>
            <a:r>
              <a:rPr lang="cs-CZ" b="1" dirty="0"/>
              <a:t>1870  </a:t>
            </a:r>
            <a:r>
              <a:rPr lang="cs-CZ" b="1" dirty="0" smtClean="0"/>
              <a:t>vyprovokovaná válka s Francií vítězství v bitvě u Sedanu</a:t>
            </a:r>
            <a:endParaRPr lang="cs-CZ" b="1" dirty="0"/>
          </a:p>
          <a:p>
            <a:pPr>
              <a:lnSpc>
                <a:spcPct val="125000"/>
              </a:lnSpc>
            </a:pPr>
            <a:r>
              <a:rPr lang="cs-CZ" b="1" dirty="0"/>
              <a:t>18. 1. 1871 vyhlášeno Německé císařství ve Versailles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80357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vypadalo Německo kolem poloviny 19. století?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Který německý stát byl nejmocnější?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 významnou postavou sjednocení Německa?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Které války vedlo Prusko v době sjednocování Německa?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Kde došlo ke vzniku sjednoceného Německa?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720</TotalTime>
  <Words>324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Německé země v polovině 19. století</vt:lpstr>
      <vt:lpstr>Prezentace aplikace PowerPoint</vt:lpstr>
      <vt:lpstr>Otto von Bismarck (1815-1898)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43</cp:revision>
  <dcterms:created xsi:type="dcterms:W3CDTF">2011-11-09T14:01:04Z</dcterms:created>
  <dcterms:modified xsi:type="dcterms:W3CDTF">2012-02-12T15:52:19Z</dcterms:modified>
</cp:coreProperties>
</file>