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  <p:sldMasterId id="2147483832" r:id="rId4"/>
  </p:sldMasterIdLst>
  <p:notesMasterIdLst>
    <p:notesMasterId r:id="rId15"/>
  </p:notesMasterIdLst>
  <p:sldIdLst>
    <p:sldId id="272" r:id="rId5"/>
    <p:sldId id="273" r:id="rId6"/>
    <p:sldId id="269" r:id="rId7"/>
    <p:sldId id="262" r:id="rId8"/>
    <p:sldId id="263" r:id="rId9"/>
    <p:sldId id="264" r:id="rId10"/>
    <p:sldId id="265" r:id="rId11"/>
    <p:sldId id="266" r:id="rId12"/>
    <p:sldId id="267" r:id="rId13"/>
    <p:sldId id="260" r:id="rId14"/>
  </p:sldIdLst>
  <p:sldSz cx="9144000" cy="6858000" type="screen4x3"/>
  <p:notesSz cx="6858000" cy="9144000"/>
  <p:custShowLst>
    <p:custShow name="Vlastní prezentace _ ukázka" id="0">
      <p:sldLst>
        <p:sld r:id="rId14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23147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2571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8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1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470C7-195D-4D27-A752-0D8BEBAE279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18067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7BD90-E80A-4762-B2CF-669620960EC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48571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15F1C-C75D-42A1-A85A-E7D171550A6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87318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94ACC-39D6-42F6-8009-38571C4746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33165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ED78-C317-4287-B605-1BAD9D50E32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25757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DF3E3-E0AB-429D-BE22-7FC2FF5EBC6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49936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C01F2-1465-4EE4-9E7B-08CA881C4F0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5831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510A08-B506-43B9-A1D1-1015A5F3EA8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44168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A0591-9CE5-4766-977B-1FE607DBAC9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36752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DF882-EC5E-464E-AF6A-6760682FFAA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666137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63CD-4B32-4284-B691-86F7B86D339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19808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8.12.2011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FDB9CF-C701-41FF-BA82-EC608CCB752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525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3" r:id="rId1"/>
    <p:sldLayoutId id="2147483834" r:id="rId2"/>
    <p:sldLayoutId id="2147483835" r:id="rId3"/>
    <p:sldLayoutId id="2147483836" r:id="rId4"/>
    <p:sldLayoutId id="2147483837" r:id="rId5"/>
    <p:sldLayoutId id="2147483838" r:id="rId6"/>
    <p:sldLayoutId id="2147483839" r:id="rId7"/>
    <p:sldLayoutId id="2147483840" r:id="rId8"/>
    <p:sldLayoutId id="2147483841" r:id="rId9"/>
    <p:sldLayoutId id="2147483842" r:id="rId10"/>
    <p:sldLayoutId id="214748384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6607"/>
          </a:xfrm>
        </p:spPr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dirty="0" smtClean="0"/>
              <a:t>Sčítání v oboru do 5 I.</a:t>
            </a:r>
            <a:br>
              <a:rPr lang="cs-CZ" dirty="0" smtClean="0"/>
            </a:br>
            <a:r>
              <a:rPr lang="cs-CZ" dirty="0" smtClean="0"/>
              <a:t> VY_32_INOVACE_5C_19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6400800" cy="1752600"/>
          </a:xfrm>
        </p:spPr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1962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1504758"/>
              </p:ext>
            </p:extLst>
          </p:nvPr>
        </p:nvGraphicFramePr>
        <p:xfrm>
          <a:off x="532774" y="1196752"/>
          <a:ext cx="8266307" cy="508120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47880"/>
                <a:gridCol w="5918427"/>
              </a:tblGrid>
              <a:tr h="3442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 jednotlivých pracovních listech je vždy zadání. Žáci procvičují sčítání v oboru do 5 pomocí názoru.  V první části žáci vkládají správný počet tvarů do rámečků. V druhé části žáci nejprve přiřazují počet tvarů pod příklad a pak doplňují výsledek. Po správně dokončeném úkolu učitel pustí „potlesk“.</a:t>
                      </a:r>
                      <a:endParaRPr lang="cs-CZ" sz="16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6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 a její aplikace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6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6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6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5. ročník</a:t>
                      </a:r>
                      <a:endParaRPr lang="cs-CZ" sz="16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19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4880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Zaoblený obdélník 17"/>
          <p:cNvSpPr/>
          <p:nvPr/>
        </p:nvSpPr>
        <p:spPr>
          <a:xfrm>
            <a:off x="6822566" y="3427074"/>
            <a:ext cx="1944216" cy="295232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>
                <a:solidFill>
                  <a:schemeClr val="accent6">
                    <a:lumMod val="75000"/>
                  </a:schemeClr>
                </a:solidFill>
              </a:rPr>
              <a:t>5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4392436" y="870314"/>
            <a:ext cx="1944216" cy="295232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256892" y="850555"/>
            <a:ext cx="1944216" cy="295232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7504" y="857023"/>
            <a:ext cx="1944216" cy="295232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9112" y="313492"/>
            <a:ext cx="47977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Vlož správný počet do rámečků.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Pěticípá hvězda 6"/>
          <p:cNvSpPr/>
          <p:nvPr/>
        </p:nvSpPr>
        <p:spPr>
          <a:xfrm>
            <a:off x="192498" y="3988838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1284578" y="3957064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165212" y="4962340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4392436" y="5689365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4849636" y="4866718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1284578" y="4927739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804248" y="296111"/>
            <a:ext cx="1944216" cy="295232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>
                <a:solidFill>
                  <a:schemeClr val="accent6">
                    <a:lumMod val="75000"/>
                  </a:schemeClr>
                </a:solidFill>
              </a:rPr>
              <a:t>4</a:t>
            </a:r>
          </a:p>
        </p:txBody>
      </p:sp>
      <p:sp>
        <p:nvSpPr>
          <p:cNvPr id="14" name="Pěticípá hvězda 13"/>
          <p:cNvSpPr/>
          <p:nvPr/>
        </p:nvSpPr>
        <p:spPr>
          <a:xfrm>
            <a:off x="2907974" y="5688468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2336073" y="4866718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3543301" y="4866718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ěticípá hvězda 16"/>
          <p:cNvSpPr/>
          <p:nvPr/>
        </p:nvSpPr>
        <p:spPr>
          <a:xfrm>
            <a:off x="2450774" y="3988838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ěticípá hvězda 18"/>
          <p:cNvSpPr/>
          <p:nvPr/>
        </p:nvSpPr>
        <p:spPr>
          <a:xfrm>
            <a:off x="5580112" y="5656694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ěticípá hvězda 19"/>
          <p:cNvSpPr/>
          <p:nvPr/>
        </p:nvSpPr>
        <p:spPr>
          <a:xfrm>
            <a:off x="4457701" y="3927542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ěticípá hvězda 20"/>
          <p:cNvSpPr/>
          <p:nvPr/>
        </p:nvSpPr>
        <p:spPr>
          <a:xfrm>
            <a:off x="3543301" y="3981101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/>
          <p:cNvSpPr/>
          <p:nvPr/>
        </p:nvSpPr>
        <p:spPr>
          <a:xfrm>
            <a:off x="1857400" y="5688468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ěticípá hvězda 22"/>
          <p:cNvSpPr/>
          <p:nvPr/>
        </p:nvSpPr>
        <p:spPr>
          <a:xfrm>
            <a:off x="827378" y="5781118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3654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17618" y="104503"/>
            <a:ext cx="3201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Zkus to ještě jednou.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17618" y="706840"/>
            <a:ext cx="4159849" cy="85559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17618" y="1760720"/>
            <a:ext cx="4159849" cy="84101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36588" y="2844017"/>
            <a:ext cx="4159849" cy="8389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3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Slunce 6"/>
          <p:cNvSpPr/>
          <p:nvPr/>
        </p:nvSpPr>
        <p:spPr>
          <a:xfrm>
            <a:off x="8100392" y="4318248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unce 7"/>
          <p:cNvSpPr/>
          <p:nvPr/>
        </p:nvSpPr>
        <p:spPr>
          <a:xfrm>
            <a:off x="7911002" y="2386817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unce 8"/>
          <p:cNvSpPr/>
          <p:nvPr/>
        </p:nvSpPr>
        <p:spPr>
          <a:xfrm>
            <a:off x="7984976" y="3479304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unce 9"/>
          <p:cNvSpPr/>
          <p:nvPr/>
        </p:nvSpPr>
        <p:spPr>
          <a:xfrm>
            <a:off x="8100392" y="54868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unce 10"/>
          <p:cNvSpPr/>
          <p:nvPr/>
        </p:nvSpPr>
        <p:spPr>
          <a:xfrm>
            <a:off x="6942069" y="35024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7698229" y="142431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299330" y="5483696"/>
            <a:ext cx="609600" cy="609600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736588" y="3936504"/>
            <a:ext cx="4159849" cy="8389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>
                <a:solidFill>
                  <a:schemeClr val="accent6">
                    <a:lumMod val="75000"/>
                  </a:schemeClr>
                </a:solidFill>
              </a:rPr>
              <a:t>4</a:t>
            </a:r>
          </a:p>
        </p:txBody>
      </p:sp>
      <p:sp>
        <p:nvSpPr>
          <p:cNvPr id="15" name="Slunce 14"/>
          <p:cNvSpPr/>
          <p:nvPr/>
        </p:nvSpPr>
        <p:spPr>
          <a:xfrm>
            <a:off x="6641707" y="1407825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unce 16"/>
          <p:cNvSpPr/>
          <p:nvPr/>
        </p:nvSpPr>
        <p:spPr>
          <a:xfrm>
            <a:off x="7156427" y="3457564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lunce 17"/>
          <p:cNvSpPr/>
          <p:nvPr/>
        </p:nvSpPr>
        <p:spPr>
          <a:xfrm>
            <a:off x="5371757" y="172402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5828957" y="70684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17617" y="5087940"/>
            <a:ext cx="4159849" cy="8389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>
                <a:solidFill>
                  <a:schemeClr val="accent6">
                    <a:lumMod val="75000"/>
                  </a:schemeClr>
                </a:solidFill>
              </a:rPr>
              <a:t>5</a:t>
            </a:r>
          </a:p>
        </p:txBody>
      </p:sp>
      <p:sp>
        <p:nvSpPr>
          <p:cNvPr id="21" name="Slunce 20"/>
          <p:cNvSpPr/>
          <p:nvPr/>
        </p:nvSpPr>
        <p:spPr>
          <a:xfrm>
            <a:off x="6242027" y="2489448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5475478" y="422314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lunce 22"/>
          <p:cNvSpPr/>
          <p:nvPr/>
        </p:nvSpPr>
        <p:spPr>
          <a:xfrm>
            <a:off x="5371757" y="2946648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unce 23"/>
          <p:cNvSpPr/>
          <p:nvPr/>
        </p:nvSpPr>
        <p:spPr>
          <a:xfrm>
            <a:off x="6202447" y="3653731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7070576" y="2144531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98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57754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Přečti příklad a počítej pomocí názoru.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2436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7544" y="21580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57982" y="1281766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7" name="Obdélník 6"/>
          <p:cNvSpPr/>
          <p:nvPr/>
        </p:nvSpPr>
        <p:spPr>
          <a:xfrm>
            <a:off x="3563888" y="2211891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7544" y="3279196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2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5473" y="41742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63888" y="41742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557982" y="3281179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12" name="Plus 11"/>
          <p:cNvSpPr/>
          <p:nvPr/>
        </p:nvSpPr>
        <p:spPr>
          <a:xfrm>
            <a:off x="2782370" y="3460940"/>
            <a:ext cx="601085" cy="55091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2844932" y="1467815"/>
            <a:ext cx="592904" cy="54230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Je rovno 13"/>
          <p:cNvSpPr/>
          <p:nvPr/>
        </p:nvSpPr>
        <p:spPr>
          <a:xfrm>
            <a:off x="5989794" y="1526317"/>
            <a:ext cx="720080" cy="574172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5904832" y="3426791"/>
            <a:ext cx="783245" cy="585061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100392" y="35888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8107144" y="2580731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5</a:t>
            </a:r>
          </a:p>
        </p:txBody>
      </p:sp>
      <p:sp>
        <p:nvSpPr>
          <p:cNvPr id="18" name="Slunce 17"/>
          <p:cNvSpPr/>
          <p:nvPr/>
        </p:nvSpPr>
        <p:spPr>
          <a:xfrm>
            <a:off x="2387732" y="559087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1090464" y="556006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10344" y="556006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4423874" y="5686824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3344334" y="5585965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405192" y="5729558"/>
            <a:ext cx="609600" cy="609600"/>
          </a:xfrm>
          <a:prstGeom prst="rect">
            <a:avLst/>
          </a:prstGeom>
        </p:spPr>
      </p:pic>
      <p:sp>
        <p:nvSpPr>
          <p:cNvPr id="24" name="Slunce 23"/>
          <p:cNvSpPr/>
          <p:nvPr/>
        </p:nvSpPr>
        <p:spPr>
          <a:xfrm>
            <a:off x="6349834" y="5313657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5435434" y="556006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lunce 25"/>
          <p:cNvSpPr/>
          <p:nvPr/>
        </p:nvSpPr>
        <p:spPr>
          <a:xfrm>
            <a:off x="7143220" y="5286589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unce 26"/>
          <p:cNvSpPr/>
          <p:nvPr/>
        </p:nvSpPr>
        <p:spPr>
          <a:xfrm>
            <a:off x="8003921" y="4829389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6578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54768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očítej pomocí názoru další příklady.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2436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7544" y="21580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57982" y="1281766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7" name="Obdélník 6"/>
          <p:cNvSpPr/>
          <p:nvPr/>
        </p:nvSpPr>
        <p:spPr>
          <a:xfrm>
            <a:off x="3563888" y="2211891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47269" y="3333305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9" name="Obdélník 8"/>
          <p:cNvSpPr/>
          <p:nvPr/>
        </p:nvSpPr>
        <p:spPr>
          <a:xfrm>
            <a:off x="445198" y="424968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43613" y="424968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537707" y="333528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12" name="Plus 11"/>
          <p:cNvSpPr/>
          <p:nvPr/>
        </p:nvSpPr>
        <p:spPr>
          <a:xfrm>
            <a:off x="2824657" y="3515049"/>
            <a:ext cx="601085" cy="55091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2844932" y="1418484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Je rovno 13"/>
          <p:cNvSpPr/>
          <p:nvPr/>
        </p:nvSpPr>
        <p:spPr>
          <a:xfrm>
            <a:off x="6023789" y="1485195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5989991" y="3607415"/>
            <a:ext cx="733603" cy="513053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100392" y="35888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5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8107518" y="2420888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18" name="Slunce 17"/>
          <p:cNvSpPr/>
          <p:nvPr/>
        </p:nvSpPr>
        <p:spPr>
          <a:xfrm>
            <a:off x="2168513" y="556006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1090464" y="556006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10344" y="556006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3898776" y="5326363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2980636" y="532776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412318" y="5632560"/>
            <a:ext cx="609600" cy="609600"/>
          </a:xfrm>
          <a:prstGeom prst="rect">
            <a:avLst/>
          </a:prstGeom>
        </p:spPr>
      </p:pic>
      <p:sp>
        <p:nvSpPr>
          <p:cNvPr id="24" name="Slunce 23"/>
          <p:cNvSpPr/>
          <p:nvPr/>
        </p:nvSpPr>
        <p:spPr>
          <a:xfrm>
            <a:off x="5012229" y="5326363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6118545" y="520190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lunce 25"/>
          <p:cNvSpPr/>
          <p:nvPr/>
        </p:nvSpPr>
        <p:spPr>
          <a:xfrm>
            <a:off x="7032945" y="5022960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unce 26"/>
          <p:cNvSpPr/>
          <p:nvPr/>
        </p:nvSpPr>
        <p:spPr>
          <a:xfrm>
            <a:off x="8259918" y="4629449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5288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3201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Zkus to ještě jednou.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2436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7544" y="21580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57982" y="1281766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7" name="Obdélník 6"/>
          <p:cNvSpPr/>
          <p:nvPr/>
        </p:nvSpPr>
        <p:spPr>
          <a:xfrm>
            <a:off x="3563888" y="2211891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7544" y="3437610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9" name="Obdélník 8"/>
          <p:cNvSpPr/>
          <p:nvPr/>
        </p:nvSpPr>
        <p:spPr>
          <a:xfrm>
            <a:off x="465473" y="4353993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63888" y="4353993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557982" y="3439593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1</a:t>
            </a:r>
          </a:p>
        </p:txBody>
      </p:sp>
      <p:sp>
        <p:nvSpPr>
          <p:cNvPr id="12" name="Plus 11"/>
          <p:cNvSpPr/>
          <p:nvPr/>
        </p:nvSpPr>
        <p:spPr>
          <a:xfrm>
            <a:off x="2844932" y="3619354"/>
            <a:ext cx="601085" cy="55091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2844932" y="1418484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Je rovno 13"/>
          <p:cNvSpPr/>
          <p:nvPr/>
        </p:nvSpPr>
        <p:spPr>
          <a:xfrm>
            <a:off x="6023789" y="1485195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6010266" y="3711720"/>
            <a:ext cx="733603" cy="513053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100392" y="35888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3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107144" y="2580731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18" name="Slunce 17"/>
          <p:cNvSpPr/>
          <p:nvPr/>
        </p:nvSpPr>
        <p:spPr>
          <a:xfrm>
            <a:off x="2168513" y="5478763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1090464" y="556006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10344" y="5560066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4315747" y="5583688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3147296" y="5583688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00392" y="5631163"/>
            <a:ext cx="609600" cy="609600"/>
          </a:xfrm>
          <a:prstGeom prst="rect">
            <a:avLst/>
          </a:prstGeom>
        </p:spPr>
      </p:pic>
      <p:sp>
        <p:nvSpPr>
          <p:cNvPr id="24" name="Slunce 23"/>
          <p:cNvSpPr/>
          <p:nvPr/>
        </p:nvSpPr>
        <p:spPr>
          <a:xfrm>
            <a:off x="5497760" y="5631163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6426975" y="5545832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136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48350" y="3011252"/>
            <a:ext cx="3686833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83569" y="999892"/>
            <a:ext cx="3672407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11560" y="476672"/>
            <a:ext cx="17830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Počítej dál.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3568" y="999892"/>
            <a:ext cx="3672408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1 + 2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56406" y="2996952"/>
            <a:ext cx="3686833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4</a:t>
            </a:r>
            <a:r>
              <a:rPr lang="cs-CZ" sz="4800" b="1" dirty="0" smtClean="0">
                <a:solidFill>
                  <a:schemeClr val="tx1"/>
                </a:solidFill>
              </a:rPr>
              <a:t> + 1 =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spojnice 7"/>
          <p:cNvSpPr/>
          <p:nvPr/>
        </p:nvSpPr>
        <p:spPr>
          <a:xfrm>
            <a:off x="6372200" y="135796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3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9" name="Vývojový diagram: spojnice 8"/>
          <p:cNvSpPr/>
          <p:nvPr/>
        </p:nvSpPr>
        <p:spPr>
          <a:xfrm>
            <a:off x="7542256" y="158555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0" name="Mrak 9"/>
          <p:cNvSpPr/>
          <p:nvPr/>
        </p:nvSpPr>
        <p:spPr>
          <a:xfrm>
            <a:off x="5489579" y="5496072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4355976" y="5445224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3065175" y="5445224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1694145" y="5445224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472690" y="5445224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01552" y="5559247"/>
            <a:ext cx="609600" cy="609600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4896315" y="1442792"/>
            <a:ext cx="3686833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879406" y="1442792"/>
            <a:ext cx="3672408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2</a:t>
            </a:r>
            <a:r>
              <a:rPr lang="cs-CZ" sz="4400" b="1" dirty="0" smtClean="0">
                <a:solidFill>
                  <a:schemeClr val="tx1"/>
                </a:solidFill>
              </a:rPr>
              <a:t> + 2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5057531" y="135796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9" name="Mrak 18"/>
          <p:cNvSpPr/>
          <p:nvPr/>
        </p:nvSpPr>
        <p:spPr>
          <a:xfrm>
            <a:off x="6081310" y="4790944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rak 19"/>
          <p:cNvSpPr/>
          <p:nvPr/>
        </p:nvSpPr>
        <p:spPr>
          <a:xfrm>
            <a:off x="7059904" y="5149290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rak 20"/>
          <p:cNvSpPr/>
          <p:nvPr/>
        </p:nvSpPr>
        <p:spPr>
          <a:xfrm>
            <a:off x="7085056" y="4235388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8137163" y="4268039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6731985" y="3440075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5624110" y="3818836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4879406" y="4466908"/>
            <a:ext cx="91440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912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48350" y="3011252"/>
            <a:ext cx="3686833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83569" y="999892"/>
            <a:ext cx="3672407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11560" y="476672"/>
            <a:ext cx="17830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Počítej dál.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3568" y="999892"/>
            <a:ext cx="3672408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2</a:t>
            </a:r>
            <a:r>
              <a:rPr lang="cs-CZ" sz="4400" b="1" dirty="0" smtClean="0">
                <a:solidFill>
                  <a:schemeClr val="tx1"/>
                </a:solidFill>
              </a:rPr>
              <a:t> + 1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56406" y="2996952"/>
            <a:ext cx="3686833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2</a:t>
            </a:r>
            <a:r>
              <a:rPr lang="cs-CZ" sz="4800" b="1" dirty="0" smtClean="0">
                <a:solidFill>
                  <a:schemeClr val="tx1"/>
                </a:solidFill>
              </a:rPr>
              <a:t> + 3 =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spojnice 7"/>
          <p:cNvSpPr/>
          <p:nvPr/>
        </p:nvSpPr>
        <p:spPr>
          <a:xfrm>
            <a:off x="6372200" y="135796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3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9" name="Vývojový diagram: spojnice 8"/>
          <p:cNvSpPr/>
          <p:nvPr/>
        </p:nvSpPr>
        <p:spPr>
          <a:xfrm>
            <a:off x="7542256" y="158555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5</a:t>
            </a:r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01552" y="5559247"/>
            <a:ext cx="609600" cy="609600"/>
          </a:xfrm>
          <a:prstGeom prst="rect">
            <a:avLst/>
          </a:prstGeom>
        </p:spPr>
      </p:pic>
      <p:sp>
        <p:nvSpPr>
          <p:cNvPr id="16" name="Obdélník 15"/>
          <p:cNvSpPr/>
          <p:nvPr/>
        </p:nvSpPr>
        <p:spPr>
          <a:xfrm>
            <a:off x="4896315" y="1254618"/>
            <a:ext cx="3686833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893054" y="1224428"/>
            <a:ext cx="3672408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3</a:t>
            </a:r>
            <a:r>
              <a:rPr lang="cs-CZ" sz="4400" b="1" dirty="0" smtClean="0">
                <a:solidFill>
                  <a:schemeClr val="tx1"/>
                </a:solidFill>
              </a:rPr>
              <a:t> + 1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5364088" y="113610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6" name="Vývojový diagram: spojnice 25"/>
          <p:cNvSpPr/>
          <p:nvPr/>
        </p:nvSpPr>
        <p:spPr>
          <a:xfrm>
            <a:off x="4315426" y="71450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4896315" y="3284984"/>
            <a:ext cx="3686833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910740" y="3263340"/>
            <a:ext cx="3672408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3</a:t>
            </a:r>
            <a:r>
              <a:rPr lang="cs-CZ" sz="4400" b="1" dirty="0" smtClean="0">
                <a:solidFill>
                  <a:schemeClr val="tx1"/>
                </a:solidFill>
              </a:rPr>
              <a:t> + 2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9" name="Vývojový diagram: spojnice 28"/>
          <p:cNvSpPr/>
          <p:nvPr/>
        </p:nvSpPr>
        <p:spPr>
          <a:xfrm>
            <a:off x="1066492" y="5247682"/>
            <a:ext cx="360040" cy="3048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/>
          <p:cNvSpPr/>
          <p:nvPr/>
        </p:nvSpPr>
        <p:spPr>
          <a:xfrm>
            <a:off x="672663" y="5711647"/>
            <a:ext cx="360040" cy="3048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/>
          <p:cNvSpPr/>
          <p:nvPr/>
        </p:nvSpPr>
        <p:spPr>
          <a:xfrm>
            <a:off x="1511660" y="5211288"/>
            <a:ext cx="360040" cy="3048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1344652" y="5643762"/>
            <a:ext cx="360040" cy="3048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1965215" y="5643762"/>
            <a:ext cx="360040" cy="3048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/>
          <p:cNvSpPr/>
          <p:nvPr/>
        </p:nvSpPr>
        <p:spPr>
          <a:xfrm>
            <a:off x="1968860" y="5168129"/>
            <a:ext cx="360040" cy="3048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nice 34"/>
          <p:cNvSpPr/>
          <p:nvPr/>
        </p:nvSpPr>
        <p:spPr>
          <a:xfrm>
            <a:off x="2464411" y="5136343"/>
            <a:ext cx="360040" cy="3048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nice 35"/>
          <p:cNvSpPr/>
          <p:nvPr/>
        </p:nvSpPr>
        <p:spPr>
          <a:xfrm>
            <a:off x="2932591" y="5124970"/>
            <a:ext cx="360040" cy="3048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36"/>
          <p:cNvSpPr/>
          <p:nvPr/>
        </p:nvSpPr>
        <p:spPr>
          <a:xfrm>
            <a:off x="3347864" y="5129460"/>
            <a:ext cx="360040" cy="3048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nice 37"/>
          <p:cNvSpPr/>
          <p:nvPr/>
        </p:nvSpPr>
        <p:spPr>
          <a:xfrm>
            <a:off x="3851920" y="5218112"/>
            <a:ext cx="360040" cy="3048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vojový diagram: spojnice 38"/>
          <p:cNvSpPr/>
          <p:nvPr/>
        </p:nvSpPr>
        <p:spPr>
          <a:xfrm>
            <a:off x="4355976" y="5218112"/>
            <a:ext cx="360040" cy="3048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ývojový diagram: spojnice 39"/>
          <p:cNvSpPr/>
          <p:nvPr/>
        </p:nvSpPr>
        <p:spPr>
          <a:xfrm>
            <a:off x="4893054" y="5270428"/>
            <a:ext cx="360040" cy="3048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spojnice 40"/>
          <p:cNvSpPr/>
          <p:nvPr/>
        </p:nvSpPr>
        <p:spPr>
          <a:xfrm>
            <a:off x="5436096" y="5247800"/>
            <a:ext cx="360040" cy="3048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spojnice 41"/>
          <p:cNvSpPr/>
          <p:nvPr/>
        </p:nvSpPr>
        <p:spPr>
          <a:xfrm>
            <a:off x="6048164" y="5227269"/>
            <a:ext cx="360040" cy="3048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ývojový diagram: spojnice 42"/>
          <p:cNvSpPr/>
          <p:nvPr/>
        </p:nvSpPr>
        <p:spPr>
          <a:xfrm>
            <a:off x="6549238" y="5254447"/>
            <a:ext cx="360040" cy="3048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ývojový diagram: spojnice 43"/>
          <p:cNvSpPr/>
          <p:nvPr/>
        </p:nvSpPr>
        <p:spPr>
          <a:xfrm>
            <a:off x="7056276" y="5254447"/>
            <a:ext cx="360040" cy="3048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/>
          <p:cNvSpPr/>
          <p:nvPr/>
        </p:nvSpPr>
        <p:spPr>
          <a:xfrm>
            <a:off x="656406" y="5218112"/>
            <a:ext cx="360040" cy="3048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396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06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http://office.microsoft.com/klipart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MultipleChoice</Type>
  <ChoicesCount>4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29C6A2B9-D4BC-413D-9BD6-8C205420A6C6}">
  <ds:schemaRefs/>
</ds:datastoreItem>
</file>

<file path=customXml/itemProps2.xml><?xml version="1.0" encoding="utf-8"?>
<ds:datastoreItem xmlns:ds="http://schemas.openxmlformats.org/officeDocument/2006/customXml" ds:itemID="{AAD1C82A-AB8C-4178-99AE-950A16AD800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422</TotalTime>
  <Words>272</Words>
  <Application>Microsoft Office PowerPoint</Application>
  <PresentationFormat>Předvádění na obrazovce (4:3)</PresentationFormat>
  <Paragraphs>81</Paragraphs>
  <Slides>10</Slides>
  <Notes>3</Notes>
  <HiddenSlides>1</HiddenSlides>
  <MMClips>6</MMClips>
  <ScaleCrop>false</ScaleCrop>
  <HeadingPairs>
    <vt:vector size="6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  <vt:variant>
        <vt:lpstr>Vlastní prezentace</vt:lpstr>
      </vt:variant>
      <vt:variant>
        <vt:i4>2</vt:i4>
      </vt:variant>
    </vt:vector>
  </HeadingPairs>
  <TitlesOfParts>
    <vt:vector size="14" baseType="lpstr">
      <vt:lpstr>Motiv systému Office</vt:lpstr>
      <vt:lpstr>2_Motiv systému Office</vt:lpstr>
      <vt:lpstr>Sčítání v oboru do 5 I.  VY_32_INOVACE_5C_19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62</cp:revision>
  <dcterms:created xsi:type="dcterms:W3CDTF">2011-02-01T19:13:05Z</dcterms:created>
  <dcterms:modified xsi:type="dcterms:W3CDTF">2013-01-21T12:45:29Z</dcterms:modified>
</cp:coreProperties>
</file>