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5"/>
  </p:notesMasterIdLst>
  <p:sldIdLst>
    <p:sldId id="272" r:id="rId5"/>
    <p:sldId id="273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custShowLst>
    <p:custShow name="Vlastní prezentace _ ukázka" id="0">
      <p:sldLst>
        <p:sld r:id="rId14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424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466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8261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273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6491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0080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2965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5715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907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892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6066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951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756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slideLayout" Target="../slideLayouts/slideLayout7.xml"/><Relationship Id="rId7" Type="http://schemas.microsoft.com/office/2007/relationships/hdphoto" Target="../media/hdphoto2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9.jpeg"/><Relationship Id="rId5" Type="http://schemas.microsoft.com/office/2007/relationships/hdphoto" Target="../media/hdphoto1.wdp"/><Relationship Id="rId10" Type="http://schemas.openxmlformats.org/officeDocument/2006/relationships/image" Target="../media/image7.png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5" Type="http://schemas.microsoft.com/office/2007/relationships/hdphoto" Target="../media/hdphoto2.wdp"/><Relationship Id="rId4" Type="http://schemas.openxmlformats.org/officeDocument/2006/relationships/image" Target="../media/image9.jpe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2.jpeg"/><Relationship Id="rId5" Type="http://schemas.microsoft.com/office/2007/relationships/hdphoto" Target="../media/hdphoto2.wdp"/><Relationship Id="rId4" Type="http://schemas.openxmlformats.org/officeDocument/2006/relationships/image" Target="../media/image9.jpe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2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v oboru do 5 II.</a:t>
            </a:r>
            <a:br>
              <a:rPr lang="cs-CZ" dirty="0" smtClean="0"/>
            </a:br>
            <a:r>
              <a:rPr lang="cs-CZ" dirty="0" smtClean="0"/>
              <a:t> VY_32_INOVACE_5C_20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823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4382694"/>
              </p:ext>
            </p:extLst>
          </p:nvPr>
        </p:nvGraphicFramePr>
        <p:xfrm>
          <a:off x="532774" y="1196752"/>
          <a:ext cx="8266307" cy="50812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Žáci procvičují sčítání v oboru do 5 pomocí názoru.  V první části žáci vkládají správný počet tvarů do rámečků. V druhé části žáci nejprve přiřazují počet tvarů pod příklad a pak doplňují výsledek. Po správně dokončeném úkolu učitel pustí „potlesk“.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84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7618" y="104503"/>
            <a:ext cx="5072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Přiřaď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7618" y="706840"/>
            <a:ext cx="4159849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7618" y="1760720"/>
            <a:ext cx="4159849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588" y="2844017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8100392" y="43182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7911002" y="238681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984976" y="347930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8100392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942069" y="35024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698229" y="142431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736588" y="3936504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5" name="Slunce 14"/>
          <p:cNvSpPr/>
          <p:nvPr/>
        </p:nvSpPr>
        <p:spPr>
          <a:xfrm>
            <a:off x="6641707" y="14078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156427" y="345756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5371757" y="17240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5828957" y="7068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17617" y="5087940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21" name="Slunce 20"/>
          <p:cNvSpPr/>
          <p:nvPr/>
        </p:nvSpPr>
        <p:spPr>
          <a:xfrm>
            <a:off x="6242027" y="24894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5475478" y="42231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5371757" y="29466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6202447" y="365373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7070576" y="214453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pc\Desktop\fotky\P102090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856" y="1059820"/>
            <a:ext cx="1974175" cy="148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pc\Desktop\fotky\P102086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988" y="4080832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681019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pic>
        <p:nvPicPr>
          <p:cNvPr id="42" name="Picture 14" descr="C:\Users\pc\Desktop\fotky\P102083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70" y="1132050"/>
            <a:ext cx="1781549" cy="133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pc\Desktop\fotky\P1020918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15" y="3940384"/>
            <a:ext cx="1818286" cy="136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040216" y="55212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23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5" descr="C:\Users\pc\Desktop\fotky\P10208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32050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804248" y="4529837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pic>
        <p:nvPicPr>
          <p:cNvPr id="42" name="Picture 14" descr="C:\Users\pc\Desktop\fotky\P102083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70" y="1132050"/>
            <a:ext cx="1781549" cy="133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pc\Desktop\fotky\P102091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203" y="3940383"/>
            <a:ext cx="1818286" cy="136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1" name="Picture 3" descr="C:\Users\pc\Desktop\fotky\P102091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14" y="3770579"/>
            <a:ext cx="2024805" cy="151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962341" y="54739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8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5" descr="C:\Users\pc\Desktop\fotky\P10208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07" y="3934382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804248" y="4529837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1" name="Picture 3" descr="C:\Users\pc\Desktop\fotky\P102091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76" y="984385"/>
            <a:ext cx="2024805" cy="151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pc\Desktop\fotky\P102092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840" y="3850255"/>
            <a:ext cx="1922012" cy="144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pc\Desktop\fotky\P102090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712" y="879077"/>
            <a:ext cx="2311011" cy="173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43048" y="55374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27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804248" y="4529837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4" name="Picture 7" descr="C:\Users\pc\AppData\Local\Microsoft\Windows\Temporary Internet Files\Content.IE5\SPX856HB\MP900433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099" y="841646"/>
            <a:ext cx="1803651" cy="1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pc\AppData\Local\Microsoft\Windows\Temporary Internet Files\Content.IE5\BVKZ30MP\MP900422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19" y="3804144"/>
            <a:ext cx="2215980" cy="147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pc\AppData\Local\Microsoft\Windows\Temporary Internet Files\Content.IE5\SPX856HB\MP90026292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1" y="856253"/>
            <a:ext cx="2448273" cy="179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pc\AppData\Local\Microsoft\Windows\Temporary Internet Files\Content.IE5\QZMPSPG8\MP9004317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174" y="3744716"/>
            <a:ext cx="2323369" cy="154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929454" y="56065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96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7" descr="C:\Users\pc\AppData\Local\Microsoft\Windows\Temporary Internet Files\Content.IE5\SPX856HB\MP900433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099" y="3676882"/>
            <a:ext cx="1803651" cy="1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804248" y="4529837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2" name="Picture 16" descr="C:\Users\pc\AppData\Local\Microsoft\Windows\Temporary Internet Files\Content.IE5\NDWH5U93\MP9004031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820" y="979543"/>
            <a:ext cx="2477088" cy="162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pc\AppData\Local\Microsoft\Windows\Temporary Internet Files\Content.IE5\BVKZ30MP\MP9004243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1" y="804543"/>
            <a:ext cx="2785718" cy="185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pc\AppData\Local\Microsoft\Windows\Temporary Internet Files\Content.IE5\QZMPSPG8\MP9004317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05" y="3804553"/>
            <a:ext cx="2323369" cy="154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84862" y="56074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69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14" descr="C:\Users\pc\AppData\Local\Microsoft\Windows\Temporary Internet Files\Content.IE5\SPX856HB\MP9004069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2" y="3503043"/>
            <a:ext cx="1585634" cy="237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8914" y="373155"/>
            <a:ext cx="3644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počet a výsledek.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9467" y="2721350"/>
            <a:ext cx="6142749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8914" y="5480532"/>
            <a:ext cx="6076860" cy="7356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7697" y="3645024"/>
            <a:ext cx="5944503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88658" y="536335"/>
            <a:ext cx="47116" cy="567981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687646" y="2372688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6677125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Ovál 22"/>
          <p:cNvSpPr/>
          <p:nvPr/>
        </p:nvSpPr>
        <p:spPr>
          <a:xfrm>
            <a:off x="7967933" y="236979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6677125" y="3410539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5" name="Ovál 24"/>
          <p:cNvSpPr/>
          <p:nvPr/>
        </p:nvSpPr>
        <p:spPr>
          <a:xfrm>
            <a:off x="7967933" y="1430362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8025978" y="3384676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vál 26"/>
          <p:cNvSpPr/>
          <p:nvPr/>
        </p:nvSpPr>
        <p:spPr>
          <a:xfrm>
            <a:off x="6677125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91859" y="536335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040216" y="4437491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0" name="Ovál 29"/>
          <p:cNvSpPr/>
          <p:nvPr/>
        </p:nvSpPr>
        <p:spPr>
          <a:xfrm>
            <a:off x="6804248" y="4529837"/>
            <a:ext cx="91440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5" name="Ovál 44"/>
          <p:cNvSpPr/>
          <p:nvPr/>
        </p:nvSpPr>
        <p:spPr>
          <a:xfrm>
            <a:off x="1993059" y="5520294"/>
            <a:ext cx="914400" cy="6438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6" name="Ovál 45"/>
          <p:cNvSpPr/>
          <p:nvPr/>
        </p:nvSpPr>
        <p:spPr>
          <a:xfrm>
            <a:off x="4501316" y="5596494"/>
            <a:ext cx="834283" cy="5676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503676" y="2732728"/>
            <a:ext cx="914400" cy="685781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164676" y="2732728"/>
            <a:ext cx="776312" cy="63213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+</a:t>
            </a:r>
          </a:p>
        </p:txBody>
      </p:sp>
      <p:pic>
        <p:nvPicPr>
          <p:cNvPr id="35" name="Picture 3" descr="C:\Users\pc\AppData\Local\Microsoft\Windows\Temporary Internet Files\Content.IE5\BVKZ30MP\MP900422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896" y="3953316"/>
            <a:ext cx="2215980" cy="147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pc\AppData\Local\Microsoft\Windows\Temporary Internet Files\Content.IE5\SPX856HB\MP90026292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1" y="856253"/>
            <a:ext cx="2448273" cy="179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pc\AppData\Local\Microsoft\Windows\Temporary Internet Files\Content.IE5\QZMPSPG8\MP900178654[2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520" y="856254"/>
            <a:ext cx="2552600" cy="180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20333" y="56065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31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465</TotalTime>
  <Words>299</Words>
  <Application>Microsoft Office PowerPoint</Application>
  <PresentationFormat>Předvádění na obrazovce (4:3)</PresentationFormat>
  <Paragraphs>128</Paragraphs>
  <Slides>10</Slides>
  <Notes>3</Notes>
  <HiddenSlides>1</HiddenSlides>
  <MMClips>7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2_Motiv systému Office</vt:lpstr>
      <vt:lpstr>Sčítání v oboru do 5 II.  VY_32_INOVACE_5C_20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66</cp:revision>
  <dcterms:created xsi:type="dcterms:W3CDTF">2011-02-01T19:13:05Z</dcterms:created>
  <dcterms:modified xsi:type="dcterms:W3CDTF">2013-01-21T12:45:36Z</dcterms:modified>
</cp:coreProperties>
</file>