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21"/>
  </p:notesMasterIdLst>
  <p:sldIdLst>
    <p:sldId id="272" r:id="rId4"/>
    <p:sldId id="273" r:id="rId5"/>
    <p:sldId id="256" r:id="rId6"/>
    <p:sldId id="260" r:id="rId7"/>
    <p:sldId id="259" r:id="rId8"/>
    <p:sldId id="261" r:id="rId9"/>
    <p:sldId id="262" r:id="rId10"/>
    <p:sldId id="264" r:id="rId11"/>
    <p:sldId id="263" r:id="rId12"/>
    <p:sldId id="265" r:id="rId13"/>
    <p:sldId id="266" r:id="rId14"/>
    <p:sldId id="268" r:id="rId15"/>
    <p:sldId id="270" r:id="rId16"/>
    <p:sldId id="267" r:id="rId17"/>
    <p:sldId id="269" r:id="rId18"/>
    <p:sldId id="271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0066"/>
    <a:srgbClr val="993300"/>
    <a:srgbClr val="D438C1"/>
    <a:srgbClr val="00CC00"/>
    <a:srgbClr val="CC00CC"/>
    <a:srgbClr val="0000FF"/>
    <a:srgbClr val="FFFF00"/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</a:t>
          </a:r>
          <a:r>
            <a:rPr lang="cs-CZ" sz="1600" baseline="0" dirty="0" smtClean="0">
              <a:latin typeface="Times New Roman" pitchFamily="18" charset="0"/>
              <a:cs typeface="Times New Roman" pitchFamily="18" charset="0"/>
            </a:rPr>
            <a:t> VY_32_INOVACE_02_DUM č.1_</a:t>
          </a:r>
          <a:r>
            <a:rPr lang="cs-CZ" sz="1600" b="1" baseline="0" dirty="0" err="1" smtClean="0">
              <a:latin typeface="Times New Roman" pitchFamily="18" charset="0"/>
              <a:cs typeface="Times New Roman" pitchFamily="18" charset="0"/>
            </a:rPr>
            <a:t>Colours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 smtClean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9CCC3B2-3221-4234-A60B-7E7613F43123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</a:p>
      </dgm:t>
    </dgm:pt>
    <dgm:pt modelId="{58AC7900-C381-4A97-A238-8DE13853E53C}" type="parTrans" cxnId="{74964E4A-DF11-4889-89B3-9075CE8ABB80}">
      <dgm:prSet/>
      <dgm:spPr/>
      <dgm:t>
        <a:bodyPr/>
        <a:lstStyle/>
        <a:p>
          <a:endParaRPr lang="cs-CZ"/>
        </a:p>
      </dgm:t>
    </dgm:pt>
    <dgm:pt modelId="{66E7ED8C-1138-4140-A7F5-56FF91E8E83D}" type="sibTrans" cxnId="{74964E4A-DF11-4889-89B3-9075CE8ABB80}">
      <dgm:prSet/>
      <dgm:spPr/>
      <dgm:t>
        <a:bodyPr/>
        <a:lstStyle/>
        <a:p>
          <a:endParaRPr lang="cs-CZ"/>
        </a:p>
      </dgm:t>
    </dgm:pt>
    <dgm:pt modelId="{D85DAE2B-C9E3-48BD-B1B8-D60BCB11712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OBLAST:Jazyk a jazyková komunikace</a:t>
          </a:r>
        </a:p>
      </dgm:t>
    </dgm:pt>
    <dgm:pt modelId="{B36309AA-A71D-4E94-AD82-6EAABFDBD04D}" type="parTrans" cxnId="{D7947813-EEB0-4046-A7EA-3B9DF6A69E57}">
      <dgm:prSet/>
      <dgm:spPr/>
      <dgm:t>
        <a:bodyPr/>
        <a:lstStyle/>
        <a:p>
          <a:endParaRPr lang="cs-CZ"/>
        </a:p>
      </dgm:t>
    </dgm:pt>
    <dgm:pt modelId="{022774CD-18F8-4BE1-9861-108DDFD4C764}" type="sibTrans" cxnId="{D7947813-EEB0-4046-A7EA-3B9DF6A69E57}">
      <dgm:prSet/>
      <dgm:spPr/>
      <dgm:t>
        <a:bodyPr/>
        <a:lstStyle/>
        <a:p>
          <a:endParaRPr lang="cs-CZ"/>
        </a:p>
      </dgm:t>
    </dgm:pt>
    <dgm:pt modelId="{826C765E-0029-496E-883A-4A827ABF6D0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1.- 3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. </a:t>
          </a:r>
          <a:endParaRPr lang="cs-CZ" sz="1600" dirty="0" smtClean="0">
            <a:latin typeface="Times New Roman" pitchFamily="18" charset="0"/>
            <a:cs typeface="Times New Roman" pitchFamily="18" charset="0"/>
          </a:endParaRPr>
        </a:p>
      </dgm:t>
    </dgm:pt>
    <dgm:pt modelId="{8AA220D1-570B-4C9F-9F06-7AD184C86BB2}" type="parTrans" cxnId="{98B330E1-D66A-493E-9FD6-8AFB895487AE}">
      <dgm:prSet/>
      <dgm:spPr/>
      <dgm:t>
        <a:bodyPr/>
        <a:lstStyle/>
        <a:p>
          <a:endParaRPr lang="cs-CZ"/>
        </a:p>
      </dgm:t>
    </dgm:pt>
    <dgm:pt modelId="{62C48AE4-7E77-4E7F-887E-C0CF29AF221F}" type="sibTrans" cxnId="{98B330E1-D66A-493E-9FD6-8AFB895487AE}">
      <dgm:prSet/>
      <dgm:spPr/>
      <dgm:t>
        <a:bodyPr/>
        <a:lstStyle/>
        <a:p>
          <a:endParaRPr lang="cs-CZ"/>
        </a:p>
      </dgm:t>
    </dgm:pt>
    <dgm:pt modelId="{D35BD41C-49BD-4843-9AF0-F95FCBDEC87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                                       DATUM: 15.7.2012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6D7DDAF-A240-4098-981D-9E0A44656DF6}" type="parTrans" cxnId="{BB4B4C0D-22E4-4EF5-BCEF-FB1BDCA5203C}">
      <dgm:prSet/>
      <dgm:spPr/>
      <dgm:t>
        <a:bodyPr/>
        <a:lstStyle/>
        <a:p>
          <a:endParaRPr lang="cs-CZ"/>
        </a:p>
      </dgm:t>
    </dgm:pt>
    <dgm:pt modelId="{69928DB8-FAFD-46BF-933F-B7F1D0169F8E}" type="sibTrans" cxnId="{BB4B4C0D-22E4-4EF5-BCEF-FB1BDCA5203C}">
      <dgm:prSet/>
      <dgm:spPr/>
      <dgm:t>
        <a:bodyPr/>
        <a:lstStyle/>
        <a:p>
          <a:endParaRPr lang="cs-CZ"/>
        </a:p>
      </dgm:t>
    </dgm:pt>
    <dgm:pt modelId="{3B7E01D9-1C17-4799-BFA3-808D9EFE1E4E}">
      <dgm:prSet custT="1"/>
      <dgm:spPr/>
      <dgm:t>
        <a:bodyPr/>
        <a:lstStyle/>
        <a:p>
          <a:pPr algn="l" rtl="0"/>
          <a:r>
            <a:rPr lang="cs-CZ" sz="160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1272869-3A17-4AD9-81DB-43F9A2A4285D}" type="parTrans" cxnId="{73EDDB5B-F59F-4DBE-B8F1-C7C98E61E3C9}">
      <dgm:prSet/>
      <dgm:spPr/>
      <dgm:t>
        <a:bodyPr/>
        <a:lstStyle/>
        <a:p>
          <a:endParaRPr lang="cs-CZ"/>
        </a:p>
      </dgm:t>
    </dgm:pt>
    <dgm:pt modelId="{0B4F01A3-43A8-4BAB-88CF-0F609E3D6E6B}" type="sibTrans" cxnId="{73EDDB5B-F59F-4DBE-B8F1-C7C98E61E3C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068C03CA-5706-4527-8613-560EF6E4142B}" type="pres">
      <dgm:prSet presAssocID="{49CCC3B2-3221-4234-A60B-7E7613F43123}" presName="vertSpace2" presStyleLbl="node1" presStyleIdx="0" presStyleCnt="7"/>
      <dgm:spPr/>
      <dgm:t>
        <a:bodyPr/>
        <a:lstStyle/>
        <a:p>
          <a:endParaRPr lang="cs-CZ"/>
        </a:p>
      </dgm:t>
    </dgm:pt>
    <dgm:pt modelId="{F81F9A3E-8ABE-4396-8EEC-AE4E6F1B7498}" type="pres">
      <dgm:prSet presAssocID="{49CCC3B2-3221-4234-A60B-7E7613F43123}" presName="circle2" presStyleLbl="node1" presStyleIdx="1" presStyleCnt="7"/>
      <dgm:spPr/>
      <dgm:t>
        <a:bodyPr/>
        <a:lstStyle/>
        <a:p>
          <a:endParaRPr lang="cs-CZ"/>
        </a:p>
      </dgm:t>
    </dgm:pt>
    <dgm:pt modelId="{FC9341BD-41DA-46C5-B29C-4E959207D188}" type="pres">
      <dgm:prSet presAssocID="{49CCC3B2-3221-4234-A60B-7E7613F43123}" presName="rect2" presStyleLbl="alignAcc1" presStyleIdx="1" presStyleCnt="7"/>
      <dgm:spPr/>
      <dgm:t>
        <a:bodyPr/>
        <a:lstStyle/>
        <a:p>
          <a:endParaRPr lang="cs-CZ"/>
        </a:p>
      </dgm:t>
    </dgm:pt>
    <dgm:pt modelId="{693040D6-3051-496E-AF64-EDA4E591ABAF}" type="pres">
      <dgm:prSet presAssocID="{D85DAE2B-C9E3-48BD-B1B8-D60BCB117122}" presName="vertSpace3" presStyleLbl="node1" presStyleIdx="1" presStyleCnt="7"/>
      <dgm:spPr/>
      <dgm:t>
        <a:bodyPr/>
        <a:lstStyle/>
        <a:p>
          <a:endParaRPr lang="cs-CZ"/>
        </a:p>
      </dgm:t>
    </dgm:pt>
    <dgm:pt modelId="{4DBB30B1-B8EF-4DA0-A11E-55BBE9A3BE53}" type="pres">
      <dgm:prSet presAssocID="{D85DAE2B-C9E3-48BD-B1B8-D60BCB117122}" presName="circle3" presStyleLbl="node1" presStyleIdx="2" presStyleCnt="7"/>
      <dgm:spPr/>
      <dgm:t>
        <a:bodyPr/>
        <a:lstStyle/>
        <a:p>
          <a:endParaRPr lang="cs-CZ"/>
        </a:p>
      </dgm:t>
    </dgm:pt>
    <dgm:pt modelId="{455372E3-CEA8-40EF-99CB-B096E47890A9}" type="pres">
      <dgm:prSet presAssocID="{D85DAE2B-C9E3-48BD-B1B8-D60BCB117122}" presName="rect3" presStyleLbl="alignAcc1" presStyleIdx="2" presStyleCnt="7"/>
      <dgm:spPr/>
      <dgm:t>
        <a:bodyPr/>
        <a:lstStyle/>
        <a:p>
          <a:endParaRPr lang="cs-CZ"/>
        </a:p>
      </dgm:t>
    </dgm:pt>
    <dgm:pt modelId="{188CF105-5D8D-4056-BB49-F7D6CD4F4C09}" type="pres">
      <dgm:prSet presAssocID="{826C765E-0029-496E-883A-4A827ABF6D08}" presName="vertSpace4" presStyleLbl="node1" presStyleIdx="2" presStyleCnt="7"/>
      <dgm:spPr/>
      <dgm:t>
        <a:bodyPr/>
        <a:lstStyle/>
        <a:p>
          <a:endParaRPr lang="cs-CZ"/>
        </a:p>
      </dgm:t>
    </dgm:pt>
    <dgm:pt modelId="{19847AB8-40E6-4761-9EB4-D03230B67F02}" type="pres">
      <dgm:prSet presAssocID="{826C765E-0029-496E-883A-4A827ABF6D08}" presName="circle4" presStyleLbl="node1" presStyleIdx="3" presStyleCnt="7"/>
      <dgm:spPr/>
      <dgm:t>
        <a:bodyPr/>
        <a:lstStyle/>
        <a:p>
          <a:endParaRPr lang="cs-CZ"/>
        </a:p>
      </dgm:t>
    </dgm:pt>
    <dgm:pt modelId="{12C2BBED-76D0-439B-9FAB-0B40DBA99A82}" type="pres">
      <dgm:prSet presAssocID="{826C765E-0029-496E-883A-4A827ABF6D08}" presName="rect4" presStyleLbl="alignAcc1" presStyleIdx="3" presStyleCnt="7"/>
      <dgm:spPr/>
      <dgm:t>
        <a:bodyPr/>
        <a:lstStyle/>
        <a:p>
          <a:endParaRPr lang="cs-CZ"/>
        </a:p>
      </dgm:t>
    </dgm:pt>
    <dgm:pt modelId="{6ADE3737-6342-4944-9C09-8A34F9BD59DC}" type="pres">
      <dgm:prSet presAssocID="{B651F6E3-6281-48DB-9319-2AEAFDAE7572}" presName="vertSpace5" presStyleLbl="node1" presStyleIdx="3" presStyleCnt="7"/>
      <dgm:spPr/>
      <dgm:t>
        <a:bodyPr/>
        <a:lstStyle/>
        <a:p>
          <a:endParaRPr lang="cs-CZ"/>
        </a:p>
      </dgm:t>
    </dgm:pt>
    <dgm:pt modelId="{F8941E86-EA4C-48E5-9453-FE3701AA7B56}" type="pres">
      <dgm:prSet presAssocID="{B651F6E3-6281-48DB-9319-2AEAFDAE7572}" presName="circle5" presStyleLbl="node1" presStyleIdx="4" presStyleCnt="7"/>
      <dgm:spPr/>
      <dgm:t>
        <a:bodyPr/>
        <a:lstStyle/>
        <a:p>
          <a:endParaRPr lang="cs-CZ"/>
        </a:p>
      </dgm:t>
    </dgm:pt>
    <dgm:pt modelId="{9B3B9169-8845-4CB2-AB14-B14964F1D162}" type="pres">
      <dgm:prSet presAssocID="{B651F6E3-6281-48DB-9319-2AEAFDAE7572}" presName="rect5" presStyleLbl="alignAcc1" presStyleIdx="4" presStyleCnt="7"/>
      <dgm:spPr/>
      <dgm:t>
        <a:bodyPr/>
        <a:lstStyle/>
        <a:p>
          <a:endParaRPr lang="cs-CZ"/>
        </a:p>
      </dgm:t>
    </dgm:pt>
    <dgm:pt modelId="{48034A22-3737-4E20-9F41-C6EF046A2C59}" type="pres">
      <dgm:prSet presAssocID="{D35BD41C-49BD-4843-9AF0-F95FCBDEC871}" presName="vertSpace6" presStyleLbl="node1" presStyleIdx="4" presStyleCnt="7"/>
      <dgm:spPr/>
      <dgm:t>
        <a:bodyPr/>
        <a:lstStyle/>
        <a:p>
          <a:endParaRPr lang="cs-CZ"/>
        </a:p>
      </dgm:t>
    </dgm:pt>
    <dgm:pt modelId="{70668A92-7BCD-475F-80A2-1CC506CB433A}" type="pres">
      <dgm:prSet presAssocID="{D35BD41C-49BD-4843-9AF0-F95FCBDEC871}" presName="circle6" presStyleLbl="node1" presStyleIdx="5" presStyleCnt="7"/>
      <dgm:spPr/>
      <dgm:t>
        <a:bodyPr/>
        <a:lstStyle/>
        <a:p>
          <a:endParaRPr lang="cs-CZ"/>
        </a:p>
      </dgm:t>
    </dgm:pt>
    <dgm:pt modelId="{6516F712-B9EA-4B0C-9146-6455F79D1CEA}" type="pres">
      <dgm:prSet presAssocID="{D35BD41C-49BD-4843-9AF0-F95FCBDEC871}" presName="rect6" presStyleLbl="alignAcc1" presStyleIdx="5" presStyleCnt="7"/>
      <dgm:spPr/>
      <dgm:t>
        <a:bodyPr/>
        <a:lstStyle/>
        <a:p>
          <a:endParaRPr lang="cs-CZ"/>
        </a:p>
      </dgm:t>
    </dgm:pt>
    <dgm:pt modelId="{CB871789-C72D-408D-A4AC-EA27E7339803}" type="pres">
      <dgm:prSet presAssocID="{3B7E01D9-1C17-4799-BFA3-808D9EFE1E4E}" presName="vertSpace7" presStyleLbl="node1" presStyleIdx="5" presStyleCnt="7"/>
      <dgm:spPr/>
    </dgm:pt>
    <dgm:pt modelId="{AEB59EF5-F447-495B-BE65-329AD787FE3D}" type="pres">
      <dgm:prSet presAssocID="{3B7E01D9-1C17-4799-BFA3-808D9EFE1E4E}" presName="circle7" presStyleLbl="node1" presStyleIdx="6" presStyleCnt="7"/>
      <dgm:spPr/>
    </dgm:pt>
    <dgm:pt modelId="{32519C14-6155-44B1-BB4A-4841560E24BF}" type="pres">
      <dgm:prSet presAssocID="{3B7E01D9-1C17-4799-BFA3-808D9EFE1E4E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45F4D8-76CD-49A8-A4C8-133A468D0AF6}" type="pres">
      <dgm:prSet presAssocID="{49CCC3B2-3221-4234-A60B-7E7613F43123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C8BE5E-F3EB-47AF-92C7-A6BFE700D08A}" type="pres">
      <dgm:prSet presAssocID="{D85DAE2B-C9E3-48BD-B1B8-D60BCB11712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170E02-D30A-459F-8903-830ABDC13B09}" type="pres">
      <dgm:prSet presAssocID="{826C765E-0029-496E-883A-4A827ABF6D08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DF8FB3-0547-4C5F-AFE4-3000198AE548}" type="pres">
      <dgm:prSet presAssocID="{B651F6E3-6281-48DB-9319-2AEAFDAE7572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152AC7-4E52-47F2-A20C-A5999F4E8AFA}" type="pres">
      <dgm:prSet presAssocID="{D35BD41C-49BD-4843-9AF0-F95FCBDEC871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6B1831-19CA-411C-AED2-D2DF15E04815}" type="pres">
      <dgm:prSet presAssocID="{3B7E01D9-1C17-4799-BFA3-808D9EFE1E4E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4010DC-A7AE-4919-A19B-958259DD02AA}" type="presOf" srcId="{826C765E-0029-496E-883A-4A827ABF6D08}" destId="{12C2BBED-76D0-439B-9FAB-0B40DBA99A82}" srcOrd="0" destOrd="0" presId="urn:microsoft.com/office/officeart/2005/8/layout/target3"/>
    <dgm:cxn modelId="{EF563340-83B3-4E19-AACC-01149E6175E0}" type="presOf" srcId="{D35BD41C-49BD-4843-9AF0-F95FCBDEC871}" destId="{6516F712-B9EA-4B0C-9146-6455F79D1CEA}" srcOrd="0" destOrd="0" presId="urn:microsoft.com/office/officeart/2005/8/layout/target3"/>
    <dgm:cxn modelId="{27F94DA9-8B5A-4AC6-B73F-AC3D0B55B17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7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A372AFF-B73B-4F64-99FE-F46C5DD2CBBB}" type="presOf" srcId="{3B7E01D9-1C17-4799-BFA3-808D9EFE1E4E}" destId="{ED6B1831-19CA-411C-AED2-D2DF15E04815}" srcOrd="1" destOrd="0" presId="urn:microsoft.com/office/officeart/2005/8/layout/target3"/>
    <dgm:cxn modelId="{BB4B4C0D-22E4-4EF5-BCEF-FB1BDCA5203C}" srcId="{757F3AB3-0718-4624-B441-E567A8F0AB56}" destId="{D35BD41C-49BD-4843-9AF0-F95FCBDEC871}" srcOrd="5" destOrd="0" parTransId="{16D7DDAF-A240-4098-981D-9E0A44656DF6}" sibTransId="{69928DB8-FAFD-46BF-933F-B7F1D0169F8E}"/>
    <dgm:cxn modelId="{CFA7C7AE-B507-433B-87DC-EE60C1579735}" type="presOf" srcId="{D35BD41C-49BD-4843-9AF0-F95FCBDEC871}" destId="{67152AC7-4E52-47F2-A20C-A5999F4E8AFA}" srcOrd="1" destOrd="0" presId="urn:microsoft.com/office/officeart/2005/8/layout/target3"/>
    <dgm:cxn modelId="{D95BA956-2A6F-4AAA-8CDC-81A9BE36453E}" type="presOf" srcId="{49CCC3B2-3221-4234-A60B-7E7613F43123}" destId="{2945F4D8-76CD-49A8-A4C8-133A468D0AF6}" srcOrd="1" destOrd="0" presId="urn:microsoft.com/office/officeart/2005/8/layout/target3"/>
    <dgm:cxn modelId="{74964E4A-DF11-4889-89B3-9075CE8ABB80}" srcId="{757F3AB3-0718-4624-B441-E567A8F0AB56}" destId="{49CCC3B2-3221-4234-A60B-7E7613F43123}" srcOrd="1" destOrd="0" parTransId="{58AC7900-C381-4A97-A238-8DE13853E53C}" sibTransId="{66E7ED8C-1138-4140-A7F5-56FF91E8E83D}"/>
    <dgm:cxn modelId="{A2B03585-DB8E-4846-BBFF-96B141E9A01A}" type="presOf" srcId="{D85DAE2B-C9E3-48BD-B1B8-D60BCB117122}" destId="{BAC8BE5E-F3EB-47AF-92C7-A6BFE700D08A}" srcOrd="1" destOrd="0" presId="urn:microsoft.com/office/officeart/2005/8/layout/target3"/>
    <dgm:cxn modelId="{4A9729EF-2DEC-4E89-85CF-5D46051519A8}" type="presOf" srcId="{B651F6E3-6281-48DB-9319-2AEAFDAE7572}" destId="{E9DF8FB3-0547-4C5F-AFE4-3000198AE548}" srcOrd="1" destOrd="0" presId="urn:microsoft.com/office/officeart/2005/8/layout/target3"/>
    <dgm:cxn modelId="{CBAD671E-7AE9-4152-87ED-67D7124E146B}" type="presOf" srcId="{3B7E01D9-1C17-4799-BFA3-808D9EFE1E4E}" destId="{32519C14-6155-44B1-BB4A-4841560E24BF}" srcOrd="0" destOrd="0" presId="urn:microsoft.com/office/officeart/2005/8/layout/target3"/>
    <dgm:cxn modelId="{50C2C3AC-17CF-4E46-B446-D5E3E399F50F}" type="presOf" srcId="{49CCC3B2-3221-4234-A60B-7E7613F43123}" destId="{FC9341BD-41DA-46C5-B29C-4E959207D188}" srcOrd="0" destOrd="0" presId="urn:microsoft.com/office/officeart/2005/8/layout/target3"/>
    <dgm:cxn modelId="{1D49E5EC-2844-4B54-A96C-947A35C7636B}" type="presOf" srcId="{826C765E-0029-496E-883A-4A827ABF6D08}" destId="{3B170E02-D30A-459F-8903-830ABDC13B09}" srcOrd="1" destOrd="0" presId="urn:microsoft.com/office/officeart/2005/8/layout/target3"/>
    <dgm:cxn modelId="{1673165E-AF25-4D85-B046-AEC11A7D3D7A}" type="presOf" srcId="{D1D4F407-5343-4D3F-B5B9-D407B03CAEB4}" destId="{D005CE8C-CC26-4C3E-AC11-E15060ECD759}" srcOrd="0" destOrd="0" presId="urn:microsoft.com/office/officeart/2005/8/layout/target3"/>
    <dgm:cxn modelId="{73EDDB5B-F59F-4DBE-B8F1-C7C98E61E3C9}" srcId="{757F3AB3-0718-4624-B441-E567A8F0AB56}" destId="{3B7E01D9-1C17-4799-BFA3-808D9EFE1E4E}" srcOrd="6" destOrd="0" parTransId="{51272869-3A17-4AD9-81DB-43F9A2A4285D}" sibTransId="{0B4F01A3-43A8-4BAB-88CF-0F609E3D6E6B}"/>
    <dgm:cxn modelId="{2893B62D-2DC5-44F7-AC24-4861E9AF5D97}" type="presOf" srcId="{757F3AB3-0718-4624-B441-E567A8F0AB56}" destId="{333A1088-737F-45CB-B68E-254E46348037}" srcOrd="0" destOrd="0" presId="urn:microsoft.com/office/officeart/2005/8/layout/target3"/>
    <dgm:cxn modelId="{98B330E1-D66A-493E-9FD6-8AFB895487AE}" srcId="{757F3AB3-0718-4624-B441-E567A8F0AB56}" destId="{826C765E-0029-496E-883A-4A827ABF6D08}" srcOrd="3" destOrd="0" parTransId="{8AA220D1-570B-4C9F-9F06-7AD184C86BB2}" sibTransId="{62C48AE4-7E77-4E7F-887E-C0CF29AF221F}"/>
    <dgm:cxn modelId="{0679831E-CFE9-4584-9106-F551B7C065E0}" type="presOf" srcId="{B651F6E3-6281-48DB-9319-2AEAFDAE7572}" destId="{9B3B9169-8845-4CB2-AB14-B14964F1D162}" srcOrd="0" destOrd="0" presId="urn:microsoft.com/office/officeart/2005/8/layout/target3"/>
    <dgm:cxn modelId="{2221FB34-310D-4638-ACAE-9ACC709E4926}" srcId="{757F3AB3-0718-4624-B441-E567A8F0AB56}" destId="{4C35D32F-0EAB-4CD7-82EE-45574DC2A586}" srcOrd="8" destOrd="0" parTransId="{A15F02C0-547C-48B3-9D05-E7F145EBF3C4}" sibTransId="{8C5711BF-38F0-4590-B6BC-B3119A33CA2E}"/>
    <dgm:cxn modelId="{2F7795DB-73D4-4966-8DA8-A0CA6A70ACB0}" type="presOf" srcId="{D85DAE2B-C9E3-48BD-B1B8-D60BCB117122}" destId="{455372E3-CEA8-40EF-99CB-B096E47890A9}" srcOrd="0" destOrd="0" presId="urn:microsoft.com/office/officeart/2005/8/layout/target3"/>
    <dgm:cxn modelId="{7BC66EC3-EBD6-4F3A-99ED-9D25F66FFA51}" srcId="{757F3AB3-0718-4624-B441-E567A8F0AB56}" destId="{B651F6E3-6281-48DB-9319-2AEAFDAE7572}" srcOrd="4" destOrd="0" parTransId="{A571E265-742E-411A-ABCF-E39FDBC7528A}" sibTransId="{E33260FE-399D-481C-B2D6-3B35DD16DC84}"/>
    <dgm:cxn modelId="{D7947813-EEB0-4046-A7EA-3B9DF6A69E57}" srcId="{757F3AB3-0718-4624-B441-E567A8F0AB56}" destId="{D85DAE2B-C9E3-48BD-B1B8-D60BCB117122}" srcOrd="2" destOrd="0" parTransId="{B36309AA-A71D-4E94-AD82-6EAABFDBD04D}" sibTransId="{022774CD-18F8-4BE1-9861-108DDFD4C764}"/>
    <dgm:cxn modelId="{2C290305-016A-413C-AA77-2681E20F3765}" type="presParOf" srcId="{333A1088-737F-45CB-B68E-254E46348037}" destId="{F5ABB229-8D3B-4694-996A-96F23CF14429}" srcOrd="0" destOrd="0" presId="urn:microsoft.com/office/officeart/2005/8/layout/target3"/>
    <dgm:cxn modelId="{D40081A0-4B1B-4665-A3BA-A64FBD4CA41A}" type="presParOf" srcId="{333A1088-737F-45CB-B68E-254E46348037}" destId="{F41139FD-01EE-4571-8B17-4FB00FC51163}" srcOrd="1" destOrd="0" presId="urn:microsoft.com/office/officeart/2005/8/layout/target3"/>
    <dgm:cxn modelId="{7F316115-693B-48BB-9EA7-B86C02E8EBAA}" type="presParOf" srcId="{333A1088-737F-45CB-B68E-254E46348037}" destId="{D005CE8C-CC26-4C3E-AC11-E15060ECD759}" srcOrd="2" destOrd="0" presId="urn:microsoft.com/office/officeart/2005/8/layout/target3"/>
    <dgm:cxn modelId="{0D4D01F2-F990-42FE-BB19-0392312B769C}" type="presParOf" srcId="{333A1088-737F-45CB-B68E-254E46348037}" destId="{068C03CA-5706-4527-8613-560EF6E4142B}" srcOrd="3" destOrd="0" presId="urn:microsoft.com/office/officeart/2005/8/layout/target3"/>
    <dgm:cxn modelId="{8624A124-8C8E-4BEE-AD02-1098F5FF78EC}" type="presParOf" srcId="{333A1088-737F-45CB-B68E-254E46348037}" destId="{F81F9A3E-8ABE-4396-8EEC-AE4E6F1B7498}" srcOrd="4" destOrd="0" presId="urn:microsoft.com/office/officeart/2005/8/layout/target3"/>
    <dgm:cxn modelId="{FF825CA5-7413-430A-B04F-C399E9CE49C9}" type="presParOf" srcId="{333A1088-737F-45CB-B68E-254E46348037}" destId="{FC9341BD-41DA-46C5-B29C-4E959207D188}" srcOrd="5" destOrd="0" presId="urn:microsoft.com/office/officeart/2005/8/layout/target3"/>
    <dgm:cxn modelId="{1B2C3F82-BB26-4EBC-A42C-46ED1D8929D1}" type="presParOf" srcId="{333A1088-737F-45CB-B68E-254E46348037}" destId="{693040D6-3051-496E-AF64-EDA4E591ABAF}" srcOrd="6" destOrd="0" presId="urn:microsoft.com/office/officeart/2005/8/layout/target3"/>
    <dgm:cxn modelId="{EE20B8F3-8EFE-47AE-91B4-61A801268634}" type="presParOf" srcId="{333A1088-737F-45CB-B68E-254E46348037}" destId="{4DBB30B1-B8EF-4DA0-A11E-55BBE9A3BE53}" srcOrd="7" destOrd="0" presId="urn:microsoft.com/office/officeart/2005/8/layout/target3"/>
    <dgm:cxn modelId="{F397FA2A-9073-4E4B-985D-4961292819C7}" type="presParOf" srcId="{333A1088-737F-45CB-B68E-254E46348037}" destId="{455372E3-CEA8-40EF-99CB-B096E47890A9}" srcOrd="8" destOrd="0" presId="urn:microsoft.com/office/officeart/2005/8/layout/target3"/>
    <dgm:cxn modelId="{26637D6B-A184-4188-8741-1DDD32C8B40D}" type="presParOf" srcId="{333A1088-737F-45CB-B68E-254E46348037}" destId="{188CF105-5D8D-4056-BB49-F7D6CD4F4C09}" srcOrd="9" destOrd="0" presId="urn:microsoft.com/office/officeart/2005/8/layout/target3"/>
    <dgm:cxn modelId="{95647B44-9200-4696-9356-BA16E720D830}" type="presParOf" srcId="{333A1088-737F-45CB-B68E-254E46348037}" destId="{19847AB8-40E6-4761-9EB4-D03230B67F02}" srcOrd="10" destOrd="0" presId="urn:microsoft.com/office/officeart/2005/8/layout/target3"/>
    <dgm:cxn modelId="{8756B21A-D964-4601-ACA7-49F06A5D4894}" type="presParOf" srcId="{333A1088-737F-45CB-B68E-254E46348037}" destId="{12C2BBED-76D0-439B-9FAB-0B40DBA99A82}" srcOrd="11" destOrd="0" presId="urn:microsoft.com/office/officeart/2005/8/layout/target3"/>
    <dgm:cxn modelId="{8B4CD2B8-793F-482A-9BA5-5C83F02FB0E0}" type="presParOf" srcId="{333A1088-737F-45CB-B68E-254E46348037}" destId="{6ADE3737-6342-4944-9C09-8A34F9BD59DC}" srcOrd="12" destOrd="0" presId="urn:microsoft.com/office/officeart/2005/8/layout/target3"/>
    <dgm:cxn modelId="{7202AE90-BD9E-49E5-9251-C8277FE9D2D7}" type="presParOf" srcId="{333A1088-737F-45CB-B68E-254E46348037}" destId="{F8941E86-EA4C-48E5-9453-FE3701AA7B56}" srcOrd="13" destOrd="0" presId="urn:microsoft.com/office/officeart/2005/8/layout/target3"/>
    <dgm:cxn modelId="{585072C7-95EE-42E3-B442-586445C8C20B}" type="presParOf" srcId="{333A1088-737F-45CB-B68E-254E46348037}" destId="{9B3B9169-8845-4CB2-AB14-B14964F1D162}" srcOrd="14" destOrd="0" presId="urn:microsoft.com/office/officeart/2005/8/layout/target3"/>
    <dgm:cxn modelId="{51A8511B-79C3-42DE-8CDD-C2D8E6EAB15F}" type="presParOf" srcId="{333A1088-737F-45CB-B68E-254E46348037}" destId="{48034A22-3737-4E20-9F41-C6EF046A2C59}" srcOrd="15" destOrd="0" presId="urn:microsoft.com/office/officeart/2005/8/layout/target3"/>
    <dgm:cxn modelId="{23FAF6D9-A566-42E5-AE1F-20445720B6FB}" type="presParOf" srcId="{333A1088-737F-45CB-B68E-254E46348037}" destId="{70668A92-7BCD-475F-80A2-1CC506CB433A}" srcOrd="16" destOrd="0" presId="urn:microsoft.com/office/officeart/2005/8/layout/target3"/>
    <dgm:cxn modelId="{19B2EDEF-9FC6-4D6A-B281-CD68A6F8FAB5}" type="presParOf" srcId="{333A1088-737F-45CB-B68E-254E46348037}" destId="{6516F712-B9EA-4B0C-9146-6455F79D1CEA}" srcOrd="17" destOrd="0" presId="urn:microsoft.com/office/officeart/2005/8/layout/target3"/>
    <dgm:cxn modelId="{B82D4CFF-42A5-45AD-A7B7-079128E4FA9E}" type="presParOf" srcId="{333A1088-737F-45CB-B68E-254E46348037}" destId="{CB871789-C72D-408D-A4AC-EA27E7339803}" srcOrd="18" destOrd="0" presId="urn:microsoft.com/office/officeart/2005/8/layout/target3"/>
    <dgm:cxn modelId="{52F26E50-5E63-42F6-9516-1274F6BCA7D2}" type="presParOf" srcId="{333A1088-737F-45CB-B68E-254E46348037}" destId="{AEB59EF5-F447-495B-BE65-329AD787FE3D}" srcOrd="19" destOrd="0" presId="urn:microsoft.com/office/officeart/2005/8/layout/target3"/>
    <dgm:cxn modelId="{2F1FBF00-2D71-4809-85D1-05E591022CDC}" type="presParOf" srcId="{333A1088-737F-45CB-B68E-254E46348037}" destId="{32519C14-6155-44B1-BB4A-4841560E24BF}" srcOrd="20" destOrd="0" presId="urn:microsoft.com/office/officeart/2005/8/layout/target3"/>
    <dgm:cxn modelId="{90B60CF1-7055-4DE3-B716-BE2E5D328721}" type="presParOf" srcId="{333A1088-737F-45CB-B68E-254E46348037}" destId="{AED2198E-93D5-4001-81B4-73124B309672}" srcOrd="21" destOrd="0" presId="urn:microsoft.com/office/officeart/2005/8/layout/target3"/>
    <dgm:cxn modelId="{C7BB2F18-6A58-4008-90B9-406A7C9E5B7E}" type="presParOf" srcId="{333A1088-737F-45CB-B68E-254E46348037}" destId="{2945F4D8-76CD-49A8-A4C8-133A468D0AF6}" srcOrd="22" destOrd="0" presId="urn:microsoft.com/office/officeart/2005/8/layout/target3"/>
    <dgm:cxn modelId="{2DCBE071-5845-4C48-A211-E206A468FA15}" type="presParOf" srcId="{333A1088-737F-45CB-B68E-254E46348037}" destId="{BAC8BE5E-F3EB-47AF-92C7-A6BFE700D08A}" srcOrd="23" destOrd="0" presId="urn:microsoft.com/office/officeart/2005/8/layout/target3"/>
    <dgm:cxn modelId="{E48B65C9-1B86-45A5-B0E2-1C2AB9CD2BFB}" type="presParOf" srcId="{333A1088-737F-45CB-B68E-254E46348037}" destId="{3B170E02-D30A-459F-8903-830ABDC13B09}" srcOrd="24" destOrd="0" presId="urn:microsoft.com/office/officeart/2005/8/layout/target3"/>
    <dgm:cxn modelId="{445D7069-8EAB-46A9-8C46-3EF86633632C}" type="presParOf" srcId="{333A1088-737F-45CB-B68E-254E46348037}" destId="{E9DF8FB3-0547-4C5F-AFE4-3000198AE548}" srcOrd="25" destOrd="0" presId="urn:microsoft.com/office/officeart/2005/8/layout/target3"/>
    <dgm:cxn modelId="{C8B92A1F-D011-41B7-AE31-86139C98CC26}" type="presParOf" srcId="{333A1088-737F-45CB-B68E-254E46348037}" destId="{67152AC7-4E52-47F2-A20C-A5999F4E8AFA}" srcOrd="26" destOrd="0" presId="urn:microsoft.com/office/officeart/2005/8/layout/target3"/>
    <dgm:cxn modelId="{67017BBD-3404-481C-8146-F8964CBBD5DC}" type="presParOf" srcId="{333A1088-737F-45CB-B68E-254E46348037}" destId="{ED6B1831-19CA-411C-AED2-D2DF15E04815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 smtClean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F81F9A3E-8ABE-4396-8EEC-AE4E6F1B7498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C9341BD-41DA-46C5-B29C-4E959207D188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</a:p>
      </dsp:txBody>
      <dsp:txXfrm>
        <a:off x="1273857" y="254771"/>
        <a:ext cx="6498543" cy="254771"/>
      </dsp:txXfrm>
    </dsp:sp>
    <dsp:sp modelId="{4DBB30B1-B8EF-4DA0-A11E-55BBE9A3BE53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55372E3-CEA8-40EF-99CB-B096E47890A9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OBLAST:Jazyk a jazyková komunikace</a:t>
          </a:r>
        </a:p>
      </dsp:txBody>
      <dsp:txXfrm>
        <a:off x="1273857" y="509542"/>
        <a:ext cx="6498543" cy="254771"/>
      </dsp:txXfrm>
    </dsp:sp>
    <dsp:sp modelId="{19847AB8-40E6-4761-9EB4-D03230B67F0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2C2BBED-76D0-439B-9FAB-0B40DBA99A82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1.- 3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. </a:t>
          </a:r>
          <a:endParaRPr lang="cs-CZ" sz="1600" kern="1200" dirty="0" smtClean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F8941E86-EA4C-48E5-9453-FE3701AA7B5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B3B9169-8845-4CB2-AB14-B14964F1D162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</a:t>
          </a:r>
          <a:r>
            <a:rPr lang="cs-CZ" sz="1600" kern="1200" baseline="0" dirty="0" smtClean="0">
              <a:latin typeface="Times New Roman" pitchFamily="18" charset="0"/>
              <a:cs typeface="Times New Roman" pitchFamily="18" charset="0"/>
            </a:rPr>
            <a:t> VY_32_INOVACE_02_DUM č.1_</a:t>
          </a:r>
          <a:r>
            <a:rPr lang="cs-CZ" sz="1600" b="1" kern="1200" baseline="0" dirty="0" err="1" smtClean="0">
              <a:latin typeface="Times New Roman" pitchFamily="18" charset="0"/>
              <a:cs typeface="Times New Roman" pitchFamily="18" charset="0"/>
            </a:rPr>
            <a:t>Colours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70668A92-7BCD-475F-80A2-1CC506CB433A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516F712-B9EA-4B0C-9146-6455F79D1CEA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                                       DATUM: 15.7.2012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AEB59EF5-F447-495B-BE65-329AD787FE3D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519C14-6155-44B1-BB4A-4841560E24BF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57401-7D21-4508-980C-D108E95A3A9C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2E1517-3CB6-4665-AF9F-E354085B5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2E1517-3CB6-4665-AF9F-E354085B5110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C83AE9-F77F-4E7D-AF92-B088C2C17EC0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5F9892-66C1-4484-BEA6-5371E486E0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search&amp;cat=0&amp;pos=148" TargetMode="External"/><Relationship Id="rId13" Type="http://schemas.openxmlformats.org/officeDocument/2006/relationships/hyperlink" Target="http://www.pdclipart.org/displayimage.php?album=search&amp;cat=0&amp;pos=0" TargetMode="External"/><Relationship Id="rId18" Type="http://schemas.openxmlformats.org/officeDocument/2006/relationships/hyperlink" Target="http://www.pdclipart.org/displayimage.php?album=search&amp;cat=0&amp;pos=27" TargetMode="External"/><Relationship Id="rId26" Type="http://schemas.openxmlformats.org/officeDocument/2006/relationships/hyperlink" Target="http://www.clker.com/clipart-6-color-heart.html" TargetMode="External"/><Relationship Id="rId3" Type="http://schemas.openxmlformats.org/officeDocument/2006/relationships/hyperlink" Target="http://www.clker.com/clipart-rainbow-circle-2.html" TargetMode="External"/><Relationship Id="rId21" Type="http://schemas.openxmlformats.org/officeDocument/2006/relationships/hyperlink" Target="http://www.pdclipart.org/displayimage.php?album=37&amp;pos=138" TargetMode="External"/><Relationship Id="rId7" Type="http://schemas.openxmlformats.org/officeDocument/2006/relationships/hyperlink" Target="http://www.pdclipart.org/displayimage.php?album=search&amp;cat=0&amp;pos=262" TargetMode="External"/><Relationship Id="rId12" Type="http://schemas.openxmlformats.org/officeDocument/2006/relationships/hyperlink" Target="http://www.pdclipart.org/displayimage.php?album=search&amp;cat=0&amp;pos=31" TargetMode="External"/><Relationship Id="rId17" Type="http://schemas.openxmlformats.org/officeDocument/2006/relationships/hyperlink" Target="http://www.pdclipart.org/displayimage.php?album=search&amp;cat=0&amp;pos=18" TargetMode="External"/><Relationship Id="rId25" Type="http://schemas.openxmlformats.org/officeDocument/2006/relationships/hyperlink" Target="http://www.pdclipart.org/displayimage.php?album=search&amp;cat=0&amp;pos=5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www.pdclipart.org/displayimage.php?album=search&amp;cat=0&amp;pos=6" TargetMode="External"/><Relationship Id="rId20" Type="http://schemas.openxmlformats.org/officeDocument/2006/relationships/hyperlink" Target="http://www.pdclipart.org/displayimage.php?album=search&amp;cat=0&amp;pos=2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search&amp;cat=0&amp;pos=99" TargetMode="External"/><Relationship Id="rId11" Type="http://schemas.openxmlformats.org/officeDocument/2006/relationships/hyperlink" Target="http://www.pdclipart.org/displayimage.php?album=search&amp;cat=0&amp;pos=80" TargetMode="External"/><Relationship Id="rId24" Type="http://schemas.openxmlformats.org/officeDocument/2006/relationships/hyperlink" Target="http://www.clker.com/clipart-13594.html" TargetMode="External"/><Relationship Id="rId5" Type="http://schemas.openxmlformats.org/officeDocument/2006/relationships/hyperlink" Target="http://www.pdclipart.org/displayimage.php?album=search&amp;cat=0&amp;pos=116" TargetMode="External"/><Relationship Id="rId15" Type="http://schemas.openxmlformats.org/officeDocument/2006/relationships/hyperlink" Target="http://www.pdclipart.org/displayimage.php?album=search&amp;cat=0&amp;pos=189" TargetMode="External"/><Relationship Id="rId23" Type="http://schemas.openxmlformats.org/officeDocument/2006/relationships/hyperlink" Target="http://www.pdclipart.org/displayimage.php?album=search&amp;cat=0&amp;pos=180" TargetMode="External"/><Relationship Id="rId10" Type="http://schemas.openxmlformats.org/officeDocument/2006/relationships/hyperlink" Target="http://www.pdclipart.org/displayimage.php?album=search&amp;cat=0&amp;pos=3" TargetMode="External"/><Relationship Id="rId19" Type="http://schemas.openxmlformats.org/officeDocument/2006/relationships/hyperlink" Target="http://www.pdclipart.org/displayimage.php?album=search&amp;cat=0&amp;pos=147" TargetMode="External"/><Relationship Id="rId4" Type="http://schemas.openxmlformats.org/officeDocument/2006/relationships/hyperlink" Target="http://www.pdclipart.org/displayimage.php?album=42&amp;pos=15" TargetMode="External"/><Relationship Id="rId9" Type="http://schemas.openxmlformats.org/officeDocument/2006/relationships/hyperlink" Target="http://www.pdclipart.org/displayimage.php?album=search&amp;cat=0&amp;pos=26" TargetMode="External"/><Relationship Id="rId14" Type="http://schemas.openxmlformats.org/officeDocument/2006/relationships/hyperlink" Target="http://www.pdclipart.org/displayimage.php?album=search&amp;cat=0&amp;pos=32" TargetMode="External"/><Relationship Id="rId22" Type="http://schemas.openxmlformats.org/officeDocument/2006/relationships/hyperlink" Target="http://www.clker.com/clipart-28964.html" TargetMode="External"/><Relationship Id="rId27" Type="http://schemas.openxmlformats.org/officeDocument/2006/relationships/hyperlink" Target="http://www.pdclipart.org/displayimage.php?album=31&amp;pos=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755576" y="112474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407707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4162"/>
            <a:ext cx="874008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●Materiál je  určen pro 1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., 2. a 3.ročník. Zařazení do výuky záleží na jazykové úrovni žáků.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●První část prezentace je určena k seznámení s novou slovní zásobou, k nácviku správné výslovnosti opakováním po učiteli nebo k procvičování slovní zásoby (list č.4 – 13).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●Druhá část prezentace je určena k využití slovní zásoby – pojmenování barev, určení chybějících písmen, tvoření jednoduchých vět – odpověď na otázku </a:t>
            </a:r>
            <a:r>
              <a:rPr lang="cs-CZ" sz="2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?, nácvik psaní slov (list č.14 - 16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●Materiál se může použít také pro specifické procvičování a výuku žáků s SPU.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</p:spPr>
        <p:style>
          <a:lnRef idx="1">
            <a:schemeClr val="accent2"/>
          </a:lnRef>
          <a:fillRef idx="1001">
            <a:schemeClr val="l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13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6" descr="C:\Users\Marta\Desktop\rainbow-circle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04664"/>
            <a:ext cx="4043288" cy="40432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5816" y="0"/>
            <a:ext cx="3456384" cy="177281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</a:t>
            </a:r>
            <a:r>
              <a:rPr lang="cs-CZ" sz="108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RED</a:t>
            </a:r>
          </a:p>
          <a:p>
            <a:pPr>
              <a:buNone/>
            </a:pPr>
            <a:endParaRPr lang="cs-CZ" sz="8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ppl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44824"/>
            <a:ext cx="3180522" cy="3528392"/>
          </a:xfrm>
          <a:prstGeom prst="rect">
            <a:avLst/>
          </a:prstGeom>
          <a:noFill/>
        </p:spPr>
      </p:pic>
      <p:pic>
        <p:nvPicPr>
          <p:cNvPr id="17410" name="Picture 2" descr="pencil stubby re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2" y="2204864"/>
            <a:ext cx="2792319" cy="4320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771800" y="188640"/>
            <a:ext cx="3888432" cy="165618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10000" b="1" dirty="0">
              <a:ln>
                <a:solidFill>
                  <a:schemeClr val="tx1"/>
                </a:solidFill>
              </a:ln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4" name="Picture 4" descr="pencil stubby blu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55576" y="1556792"/>
            <a:ext cx="3025035" cy="4680040"/>
          </a:xfrm>
          <a:prstGeom prst="rect">
            <a:avLst/>
          </a:prstGeom>
          <a:noFill/>
        </p:spPr>
      </p:pic>
      <p:pic>
        <p:nvPicPr>
          <p:cNvPr id="15366" name="Picture 6" descr="Star 7 pointed star blu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988840"/>
            <a:ext cx="3905871" cy="381642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32656"/>
            <a:ext cx="6120680" cy="172819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0000" b="1" dirty="0" smtClean="0">
                <a:ln w="12700">
                  <a:solidFill>
                    <a:schemeClr val="tx1"/>
                  </a:solidFill>
                </a:ln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10000" b="1" dirty="0">
              <a:ln w="12700">
                <a:solidFill>
                  <a:schemeClr val="tx1"/>
                </a:solidFill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simple weather set sun bright yellow su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4104456" cy="4179311"/>
          </a:xfrm>
          <a:prstGeom prst="rect">
            <a:avLst/>
          </a:prstGeom>
          <a:noFill/>
        </p:spPr>
      </p:pic>
      <p:pic>
        <p:nvPicPr>
          <p:cNvPr id="18436" name="Picture 4" descr="crayon yello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420000" flipH="1">
            <a:off x="3868868" y="3040517"/>
            <a:ext cx="5738169" cy="111894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0"/>
            <a:ext cx="5184576" cy="16561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GREEN</a:t>
            </a:r>
            <a:endParaRPr lang="cs-CZ" sz="10000" b="1" dirty="0">
              <a:ln>
                <a:solidFill>
                  <a:schemeClr val="tx1"/>
                </a:solidFill>
              </a:ln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 descr="green sea 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420888"/>
            <a:ext cx="4320480" cy="3206608"/>
          </a:xfrm>
          <a:prstGeom prst="rect">
            <a:avLst/>
          </a:prstGeom>
          <a:noFill/>
        </p:spPr>
      </p:pic>
      <p:pic>
        <p:nvPicPr>
          <p:cNvPr id="19460" name="Picture 4" descr="pencil stubby gree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11560" y="1412776"/>
            <a:ext cx="3024336" cy="467895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260648"/>
            <a:ext cx="5040560" cy="16561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0" b="1" dirty="0" smtClean="0"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10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6" name="Picture 2" descr="crayon bl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1200000" flipV="1">
            <a:off x="3944617" y="1866030"/>
            <a:ext cx="4521050" cy="3444609"/>
          </a:xfrm>
          <a:prstGeom prst="rect">
            <a:avLst/>
          </a:prstGeom>
          <a:noFill/>
        </p:spPr>
      </p:pic>
      <p:pic>
        <p:nvPicPr>
          <p:cNvPr id="21508" name="Picture 4" descr="black t shi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492896"/>
            <a:ext cx="3657600" cy="297180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188640"/>
            <a:ext cx="4824536" cy="1728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WHITE</a:t>
            </a:r>
            <a:endParaRPr lang="cs-CZ" sz="10000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 descr="crayon whit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3250332" cy="4530080"/>
          </a:xfrm>
          <a:prstGeom prst="rect">
            <a:avLst/>
          </a:prstGeom>
          <a:noFill/>
        </p:spPr>
      </p:pic>
      <p:pic>
        <p:nvPicPr>
          <p:cNvPr id="20486" name="Picture 6" descr="snowman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988840"/>
            <a:ext cx="4176464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60649"/>
            <a:ext cx="7211144" cy="16561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10000" b="1" dirty="0">
              <a:ln>
                <a:solidFill>
                  <a:schemeClr val="tx1"/>
                </a:solidFill>
              </a:ln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0" name="Picture 2" descr="crayon oran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1500000" flipH="1">
            <a:off x="4136437" y="2042673"/>
            <a:ext cx="4458072" cy="3588748"/>
          </a:xfrm>
          <a:prstGeom prst="rect">
            <a:avLst/>
          </a:prstGeom>
          <a:noFill/>
        </p:spPr>
      </p:pic>
      <p:pic>
        <p:nvPicPr>
          <p:cNvPr id="22532" name="Picture 4" descr="orange 1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276872"/>
            <a:ext cx="3420541" cy="326020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88640"/>
            <a:ext cx="5626968" cy="1728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993300"/>
                </a:solidFill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10000" b="1" dirty="0">
              <a:ln>
                <a:solidFill>
                  <a:schemeClr val="tx1"/>
                </a:solidFill>
              </a:ln>
              <a:solidFill>
                <a:srgbClr val="99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 descr="crayon brow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720000" flipH="1">
            <a:off x="1296725" y="1870423"/>
            <a:ext cx="2520280" cy="4777782"/>
          </a:xfrm>
          <a:prstGeom prst="rect">
            <a:avLst/>
          </a:prstGeom>
          <a:noFill/>
        </p:spPr>
      </p:pic>
      <p:pic>
        <p:nvPicPr>
          <p:cNvPr id="24580" name="Picture 4" descr="scrappy do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355976" y="2204864"/>
            <a:ext cx="3810000" cy="322897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0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PINK</a:t>
            </a:r>
            <a:endParaRPr lang="cs-CZ" sz="10000" b="1" dirty="0">
              <a:ln>
                <a:solidFill>
                  <a:schemeClr val="tx1"/>
                </a:solidFill>
              </a:ln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4521030" y="2615874"/>
            <a:ext cx="4854467" cy="2160239"/>
          </a:xfrm>
          <a:prstGeom prst="rect">
            <a:avLst/>
          </a:prstGeom>
          <a:noFill/>
        </p:spPr>
      </p:pic>
      <p:pic>
        <p:nvPicPr>
          <p:cNvPr id="1030" name="Picture 6" descr="cake pin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5" y="2348880"/>
            <a:ext cx="5002953" cy="308932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0" b="1" dirty="0" smtClean="0">
                <a:solidFill>
                  <a:srgbClr val="CC00CC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CC00CC"/>
                </a:solidFill>
                <a:latin typeface="Times New Roman" pitchFamily="18" charset="0"/>
                <a:cs typeface="Times New Roman" pitchFamily="18" charset="0"/>
              </a:rPr>
              <a:t>VIOLET</a:t>
            </a:r>
            <a:endParaRPr lang="cs-CZ" sz="10000" b="1" dirty="0">
              <a:ln>
                <a:solidFill>
                  <a:schemeClr val="tx1"/>
                </a:solidFill>
              </a:ln>
              <a:solidFill>
                <a:srgbClr val="CC00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yon pur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39552" y="2276872"/>
            <a:ext cx="3741415" cy="3794112"/>
          </a:xfrm>
          <a:prstGeom prst="rect">
            <a:avLst/>
          </a:prstGeom>
          <a:noFill/>
        </p:spPr>
      </p:pic>
      <p:pic>
        <p:nvPicPr>
          <p:cNvPr id="5122" name="Picture 2" descr="Sand Ball Beach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7483647" y="-1411288"/>
            <a:ext cx="2771775" cy="2847976"/>
          </a:xfrm>
          <a:prstGeom prst="rect">
            <a:avLst/>
          </a:prstGeom>
          <a:noFill/>
        </p:spPr>
      </p:pic>
      <p:pic>
        <p:nvPicPr>
          <p:cNvPr id="5124" name="Picture 4" descr="Sand Ball Beach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7483647" y="-1411288"/>
            <a:ext cx="2771775" cy="2847976"/>
          </a:xfrm>
          <a:prstGeom prst="rect">
            <a:avLst/>
          </a:prstGeom>
          <a:noFill/>
        </p:spPr>
      </p:pic>
      <p:pic>
        <p:nvPicPr>
          <p:cNvPr id="5125" name="Picture 5" descr="C:\Users\Marta\Desktop\12456917461844512782ha1flosse_strandball_beachball_ball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276872"/>
            <a:ext cx="3600400" cy="369964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630932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                  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200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5200" b="1" dirty="0" smtClean="0">
              <a:ln>
                <a:solidFill>
                  <a:schemeClr val="tx1"/>
                </a:solidFill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</a:t>
            </a:r>
          </a:p>
          <a:p>
            <a:pPr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5200" b="1" dirty="0" err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52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2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6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5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</a:t>
            </a:r>
            <a:r>
              <a:rPr lang="cs-CZ" sz="52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green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</a:t>
            </a:r>
          </a:p>
          <a:p>
            <a:pPr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600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5600" dirty="0" err="1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white</a:t>
            </a:r>
            <a:endParaRPr lang="cs-CZ" sz="5600" dirty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 descr="beach ball 01"/>
          <p:cNvPicPr>
            <a:picLocks noChangeAspect="1" noChangeArrowheads="1"/>
          </p:cNvPicPr>
          <p:nvPr/>
        </p:nvPicPr>
        <p:blipFill>
          <a:blip r:embed="rId2" cstate="print"/>
          <a:srcRect l="6588" t="6765" r="4472" b="5290"/>
          <a:stretch>
            <a:fillRect/>
          </a:stretch>
        </p:blipFill>
        <p:spPr bwMode="auto">
          <a:xfrm>
            <a:off x="3347864" y="2420888"/>
            <a:ext cx="3888432" cy="3744416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2555776" y="188640"/>
            <a:ext cx="5616624" cy="1107504"/>
          </a:xfrm>
          <a:prstGeom prst="wedgeEllipseCallout">
            <a:avLst>
              <a:gd name="adj1" fmla="val -72968"/>
              <a:gd name="adj2" fmla="val 39552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5580112" y="1916832"/>
            <a:ext cx="144016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843808" y="3212977"/>
            <a:ext cx="936104" cy="21602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25" idx="3"/>
          </p:cNvCxnSpPr>
          <p:nvPr/>
        </p:nvCxnSpPr>
        <p:spPr>
          <a:xfrm flipV="1">
            <a:off x="2195736" y="4581130"/>
            <a:ext cx="1224136" cy="15882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27" idx="3"/>
          </p:cNvCxnSpPr>
          <p:nvPr/>
        </p:nvCxnSpPr>
        <p:spPr>
          <a:xfrm flipV="1">
            <a:off x="3388579" y="5445224"/>
            <a:ext cx="751373" cy="44685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26" idx="1"/>
          </p:cNvCxnSpPr>
          <p:nvPr/>
        </p:nvCxnSpPr>
        <p:spPr>
          <a:xfrm flipH="1" flipV="1">
            <a:off x="7164288" y="4221089"/>
            <a:ext cx="720080" cy="4468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508104" y="155679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55776" y="32129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35696" y="450912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884368" y="443711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5661248"/>
            <a:ext cx="3287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Picture 3" descr="C:\Users\Marta\Desktop\1197093053153624974Romanov_Boy_Question_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2656"/>
            <a:ext cx="1944217" cy="305571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"/>
                            </p:stCondLst>
                            <p:childTnLst>
                              <p:par>
                                <p:cTn id="8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3" grpId="0"/>
      <p:bldP spid="24" grpId="0"/>
      <p:bldP spid="25" grpId="0"/>
      <p:bldP spid="26" grpId="0"/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568952" cy="619268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</a:t>
            </a:r>
            <a:r>
              <a:rPr lang="cs-CZ" sz="4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green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4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800" b="1" dirty="0" err="1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4800" b="1" dirty="0" smtClean="0">
              <a:ln>
                <a:solidFill>
                  <a:schemeClr val="tx1"/>
                </a:solidFill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  <a:r>
              <a:rPr lang="cs-CZ" sz="4800" b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pink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4800" b="1" dirty="0" err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4800" b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 descr="Boy Has A Questi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7483647" y="-1403350"/>
            <a:ext cx="1800225" cy="2828925"/>
          </a:xfrm>
          <a:prstGeom prst="rect">
            <a:avLst/>
          </a:prstGeom>
          <a:noFill/>
        </p:spPr>
      </p:pic>
      <p:pic>
        <p:nvPicPr>
          <p:cNvPr id="27653" name="Picture 5" descr="Rainbow Circl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7483647" y="-1419225"/>
            <a:ext cx="2857500" cy="2857500"/>
          </a:xfrm>
          <a:prstGeom prst="rect">
            <a:avLst/>
          </a:prstGeom>
          <a:noFill/>
        </p:spPr>
      </p:pic>
      <p:pic>
        <p:nvPicPr>
          <p:cNvPr id="27656" name="Picture 8" descr="6 Color Heart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7483647" y="-1266825"/>
            <a:ext cx="2847975" cy="2543175"/>
          </a:xfrm>
          <a:prstGeom prst="rect">
            <a:avLst/>
          </a:prstGeom>
          <a:noFill/>
        </p:spPr>
      </p:pic>
      <p:pic>
        <p:nvPicPr>
          <p:cNvPr id="27657" name="Picture 9" descr="C:\Users\Marta\Desktop\6-color-heart-md[1].pn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2492896"/>
            <a:ext cx="4434428" cy="3960440"/>
          </a:xfrm>
          <a:prstGeom prst="rect">
            <a:avLst/>
          </a:prstGeom>
          <a:noFill/>
        </p:spPr>
      </p:pic>
      <p:sp>
        <p:nvSpPr>
          <p:cNvPr id="10" name="Oválný popisek 9"/>
          <p:cNvSpPr/>
          <p:nvPr/>
        </p:nvSpPr>
        <p:spPr>
          <a:xfrm>
            <a:off x="3851920" y="332656"/>
            <a:ext cx="4824536" cy="1440160"/>
          </a:xfrm>
          <a:prstGeom prst="wedgeEllipseCallout">
            <a:avLst>
              <a:gd name="adj1" fmla="val -66469"/>
              <a:gd name="adj2" fmla="val -388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620688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4" descr="all about me gir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60648"/>
            <a:ext cx="3124200" cy="284797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691680" y="3284984"/>
            <a:ext cx="288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6" name="Přímá spojovací šipka 15"/>
          <p:cNvCxnSpPr>
            <a:stCxn id="14" idx="3"/>
          </p:cNvCxnSpPr>
          <p:nvPr/>
        </p:nvCxnSpPr>
        <p:spPr>
          <a:xfrm flipV="1">
            <a:off x="1979711" y="3429001"/>
            <a:ext cx="1224137" cy="868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123728" y="4509120"/>
            <a:ext cx="400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 flipV="1">
            <a:off x="2411760" y="4293097"/>
            <a:ext cx="1368152" cy="5040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915816" y="537321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88224" y="573325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72200" y="18448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8" name="Přímá spojovací šipka 27"/>
          <p:cNvCxnSpPr>
            <a:stCxn id="24" idx="3"/>
          </p:cNvCxnSpPr>
          <p:nvPr/>
        </p:nvCxnSpPr>
        <p:spPr>
          <a:xfrm flipV="1">
            <a:off x="3275856" y="4797152"/>
            <a:ext cx="1584176" cy="80689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>
            <a:off x="5940152" y="2204864"/>
            <a:ext cx="504056" cy="122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25" idx="1"/>
          </p:cNvCxnSpPr>
          <p:nvPr/>
        </p:nvCxnSpPr>
        <p:spPr>
          <a:xfrm flipH="1" flipV="1">
            <a:off x="5364088" y="4437112"/>
            <a:ext cx="1224136" cy="152697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4" grpId="0"/>
      <p:bldP spid="20" grpId="0"/>
      <p:bldP spid="24" grpId="0"/>
      <p:bldP spid="25" grpId="0"/>
      <p:bldP spid="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GREEN     			 RED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VIOLET			BLUE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BROWN			WHITE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YELLOW			BLACK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PINK				ORANGE</a:t>
            </a:r>
          </a:p>
          <a:p>
            <a:pPr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ll about me bo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0"/>
            <a:ext cx="2352675" cy="2647951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539552" y="260648"/>
            <a:ext cx="5832648" cy="1584176"/>
          </a:xfrm>
          <a:prstGeom prst="wedgeEllipseCallout">
            <a:avLst>
              <a:gd name="adj1" fmla="val 57877"/>
              <a:gd name="adj2" fmla="val 15199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Která písmena jsou skrytá?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 kontrolu klikni.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3059832" y="2852936"/>
            <a:ext cx="540000" cy="540000"/>
          </a:xfrm>
          <a:prstGeom prst="ellipse">
            <a:avLst/>
          </a:prstGeom>
          <a:solidFill>
            <a:srgbClr val="00CC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308304" y="3573016"/>
            <a:ext cx="540000" cy="540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059832" y="3501008"/>
            <a:ext cx="540000" cy="540000"/>
          </a:xfrm>
          <a:prstGeom prst="ellipse">
            <a:avLst/>
          </a:prstGeom>
          <a:solidFill>
            <a:srgbClr val="D438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059832" y="4293096"/>
            <a:ext cx="540000" cy="540000"/>
          </a:xfrm>
          <a:prstGeom prst="ellipse">
            <a:avLst/>
          </a:prstGeom>
          <a:solidFill>
            <a:srgbClr val="99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308304" y="2852936"/>
            <a:ext cx="540000" cy="54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131840" y="5013176"/>
            <a:ext cx="540000" cy="5400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131840" y="5661248"/>
            <a:ext cx="540000" cy="540000"/>
          </a:xfrm>
          <a:prstGeom prst="ellipse">
            <a:avLst/>
          </a:prstGeom>
          <a:solidFill>
            <a:srgbClr val="FF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380312" y="4293096"/>
            <a:ext cx="540000" cy="540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380312" y="5013176"/>
            <a:ext cx="540000" cy="54000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452320" y="5733256"/>
            <a:ext cx="540000" cy="540000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3568" y="2924944"/>
            <a:ext cx="36004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267744" y="3645024"/>
            <a:ext cx="36004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043608" y="4365104"/>
            <a:ext cx="36004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11560" y="5805264"/>
            <a:ext cx="360040" cy="39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8064" y="2924944"/>
            <a:ext cx="43200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652120" y="4365104"/>
            <a:ext cx="36004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228184" y="3645024"/>
            <a:ext cx="36004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076056" y="5085184"/>
            <a:ext cx="36004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805264"/>
            <a:ext cx="360040" cy="39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051720" y="5085184"/>
            <a:ext cx="39600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136904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DUHOVÝ KRUH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clker.com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clipart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rainbow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circle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-2.html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JABLKO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?album=42&amp;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=15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ČERVENÁ TUŽKA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=116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MODRÁ TUŽKA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=99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MODRÁ HVĚZDA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=262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SLUNCE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=148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ŽLUTÁ PASTELKA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=26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ŽELVA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=3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ZELENÁ TUŽKA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=80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BÍLÁ PASTELKA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=31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SNĚHULÁK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=0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ČERNÁ PASTELKA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=32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ČERNÉ TRIKO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5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5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5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5"/>
              </a:rPr>
              <a:t>=189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ORANŽOVÁ PASTELKA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6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6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6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6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6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6"/>
              </a:rPr>
              <a:t>=6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POMERANČ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7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7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7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7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7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7"/>
              </a:rPr>
              <a:t>=18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HNĚDÁ PASTELKA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8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8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8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8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8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8"/>
              </a:rPr>
              <a:t>=27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HNĚDÝ PES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9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9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9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9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9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9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9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9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9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9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9"/>
              </a:rPr>
              <a:t>=147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RŮŽOVÁ PASTELKA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0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0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0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0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0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0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0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0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0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0"/>
              </a:rPr>
              <a:t>=25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RŮŽOVÝ DORT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=31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FIALOVÁ PASTELKA –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1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1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1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1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1"/>
              </a:rPr>
              <a:t>?album=37&amp;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1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1"/>
              </a:rPr>
              <a:t>=138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FIALOVÝ MÍČ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2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2"/>
              </a:rPr>
              <a:t>clker.com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2"/>
              </a:rPr>
              <a:t>clipart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2"/>
              </a:rPr>
              <a:t>-28964.html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MÍČ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3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3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3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3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3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3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3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3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3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3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3"/>
              </a:rPr>
              <a:t>=180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KLUK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4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4"/>
              </a:rPr>
              <a:t>clker.com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4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4"/>
              </a:rPr>
              <a:t>clipart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4"/>
              </a:rPr>
              <a:t>-13594.html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HOLČIČKA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5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5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5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5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5"/>
              </a:rPr>
              <a:t>?album=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5"/>
              </a:rPr>
              <a:t>search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5"/>
              </a:rPr>
              <a:t>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5"/>
              </a:rPr>
              <a:t>cat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5"/>
              </a:rPr>
              <a:t>=0&amp;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5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5"/>
              </a:rPr>
              <a:t>=5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DUHOVÉ SRDCE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6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6"/>
              </a:rPr>
              <a:t>clker.com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6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6"/>
              </a:rPr>
              <a:t>clipart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6"/>
              </a:rPr>
              <a:t>-6-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6"/>
              </a:rPr>
              <a:t>color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6"/>
              </a:rPr>
              <a:t>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6"/>
              </a:rPr>
              <a:t>heart.html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KLUK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7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7"/>
              </a:rPr>
              <a:t>pdclipart.org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7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7"/>
              </a:rPr>
              <a:t>displayimage.php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7"/>
              </a:rPr>
              <a:t>?album=31&amp;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7"/>
              </a:rPr>
              <a:t>pos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7"/>
              </a:rPr>
              <a:t>=50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Vlastní 8">
      <a:dk1>
        <a:srgbClr val="020202"/>
      </a:dk1>
      <a:lt1>
        <a:srgbClr val="FFF4B4"/>
      </a:lt1>
      <a:dk2>
        <a:srgbClr val="575F6D"/>
      </a:dk2>
      <a:lt2>
        <a:srgbClr val="FED2D9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0070C0"/>
      </a:hlink>
      <a:folHlink>
        <a:srgbClr val="0202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esta">
  <a:themeElements>
    <a:clrScheme name="Vlastní 8">
      <a:dk1>
        <a:srgbClr val="020202"/>
      </a:dk1>
      <a:lt1>
        <a:srgbClr val="FFF4B4"/>
      </a:lt1>
      <a:dk2>
        <a:srgbClr val="575F6D"/>
      </a:dk2>
      <a:lt2>
        <a:srgbClr val="FED2D9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0070C0"/>
      </a:hlink>
      <a:folHlink>
        <a:srgbClr val="0202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446</TotalTime>
  <Words>376</Words>
  <Application>Microsoft Office PowerPoint</Application>
  <PresentationFormat>Předvádění na obrazovce (4:3)</PresentationFormat>
  <Paragraphs>110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Motiv sady Office</vt:lpstr>
      <vt:lpstr>Cesta</vt:lpstr>
      <vt:lpstr>1_Cesta</vt:lpstr>
      <vt:lpstr>Snímek 1</vt:lpstr>
      <vt:lpstr>ANOTACE</vt:lpstr>
      <vt:lpstr>  COLOURS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</dc:title>
  <dc:creator>Marta</dc:creator>
  <cp:lastModifiedBy>Marta</cp:lastModifiedBy>
  <cp:revision>71</cp:revision>
  <dcterms:created xsi:type="dcterms:W3CDTF">2012-07-14T20:48:12Z</dcterms:created>
  <dcterms:modified xsi:type="dcterms:W3CDTF">2013-01-01T20:25:05Z</dcterms:modified>
</cp:coreProperties>
</file>