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7" r:id="rId2"/>
    <p:sldId id="268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BD2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C27821-47AB-4209-AC12-030FFED33FE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D8A7886-D826-492C-A297-B46C9EDAB38D}" type="parTrans" cxnId="{36A1DE41-22CD-411A-9B57-B71F6DCE5530}">
      <dgm:prSet/>
      <dgm:spPr/>
      <dgm:t>
        <a:bodyPr/>
        <a:lstStyle/>
        <a:p>
          <a:endParaRPr lang="cs-CZ"/>
        </a:p>
      </dgm:t>
    </dgm:pt>
    <dgm:pt modelId="{833C672F-EFB0-4E42-8BAC-40D6BC4B3319}" type="sibTrans" cxnId="{36A1DE41-22CD-411A-9B57-B71F6DCE5530}">
      <dgm:prSet/>
      <dgm:spPr/>
      <dgm:t>
        <a:bodyPr/>
        <a:lstStyle/>
        <a:p>
          <a:endParaRPr lang="cs-CZ"/>
        </a:p>
      </dgm:t>
    </dgm:pt>
    <dgm:pt modelId="{446F17B8-8AAD-431C-AA16-FA88706F465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A8BBA40-F40F-4278-AFA9-85EC664462A7}" type="parTrans" cxnId="{60921695-7482-46FC-A9D0-37EC510D9C81}">
      <dgm:prSet/>
      <dgm:spPr/>
      <dgm:t>
        <a:bodyPr/>
        <a:lstStyle/>
        <a:p>
          <a:endParaRPr lang="cs-CZ"/>
        </a:p>
      </dgm:t>
    </dgm:pt>
    <dgm:pt modelId="{BB45D9B0-780B-41CB-97E4-91B76979B673}" type="sibTrans" cxnId="{60921695-7482-46FC-A9D0-37EC510D9C81}">
      <dgm:prSet/>
      <dgm:spPr/>
      <dgm:t>
        <a:bodyPr/>
        <a:lstStyle/>
        <a:p>
          <a:endParaRPr lang="cs-CZ"/>
        </a:p>
      </dgm:t>
    </dgm:pt>
    <dgm:pt modelId="{A518B82C-A5C3-484B-AA43-A619D7DC4A5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F4291AF-29C0-491D-9914-E351939F4C68}" type="parTrans" cxnId="{D88E8A6F-829B-4674-8EC7-ED152E3F8CE5}">
      <dgm:prSet/>
      <dgm:spPr/>
      <dgm:t>
        <a:bodyPr/>
        <a:lstStyle/>
        <a:p>
          <a:endParaRPr lang="cs-CZ"/>
        </a:p>
      </dgm:t>
    </dgm:pt>
    <dgm:pt modelId="{144C350A-A227-4B99-9CE8-B7C47F61BBEC}" type="sibTrans" cxnId="{D88E8A6F-829B-4674-8EC7-ED152E3F8CE5}">
      <dgm:prSet/>
      <dgm:spPr/>
      <dgm:t>
        <a:bodyPr/>
        <a:lstStyle/>
        <a:p>
          <a:endParaRPr lang="cs-CZ"/>
        </a:p>
      </dgm:t>
    </dgm:pt>
    <dgm:pt modelId="{2335791F-2144-41E8-B296-125847E9DE7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VY_32_INOVACE_02_DUM č.2_</a:t>
          </a:r>
          <a:r>
            <a:rPr lang="cs-CZ" sz="1600" b="1" dirty="0" err="1" smtClean="0">
              <a:latin typeface="Times New Roman" pitchFamily="18" charset="0"/>
              <a:cs typeface="Times New Roman" pitchFamily="18" charset="0"/>
            </a:rPr>
            <a:t>Farm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</a:t>
          </a:r>
          <a:r>
            <a:rPr lang="cs-CZ" sz="1600" b="1" dirty="0" err="1" smtClean="0">
              <a:latin typeface="Times New Roman" pitchFamily="18" charset="0"/>
              <a:cs typeface="Times New Roman" pitchFamily="18" charset="0"/>
            </a:rPr>
            <a:t>animals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FC7F667-07BC-4DE0-AD61-F01F02512B0D}" type="parTrans" cxnId="{45F753E2-E6FF-4FEA-802D-76D8962391E5}">
      <dgm:prSet/>
      <dgm:spPr/>
      <dgm:t>
        <a:bodyPr/>
        <a:lstStyle/>
        <a:p>
          <a:endParaRPr lang="cs-CZ"/>
        </a:p>
      </dgm:t>
    </dgm:pt>
    <dgm:pt modelId="{563DB0C0-A89D-4681-BB5E-5C3EC33D644F}" type="sibTrans" cxnId="{45F753E2-E6FF-4FEA-802D-76D8962391E5}">
      <dgm:prSet/>
      <dgm:spPr/>
      <dgm:t>
        <a:bodyPr/>
        <a:lstStyle/>
        <a:p>
          <a:endParaRPr lang="cs-CZ"/>
        </a:p>
      </dgm:t>
    </dgm:pt>
    <dgm:pt modelId="{E0E89E10-6A05-493B-AC54-EB754A4E6D1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2                                       DATUM:28.7.2012</a:t>
          </a:r>
        </a:p>
      </dgm:t>
    </dgm:pt>
    <dgm:pt modelId="{0D246AE4-B4F2-4AA8-9460-77AC571A0E07}" type="parTrans" cxnId="{F4E16469-EE36-4485-B0A7-06EE561CE8BA}">
      <dgm:prSet/>
      <dgm:spPr/>
      <dgm:t>
        <a:bodyPr/>
        <a:lstStyle/>
        <a:p>
          <a:endParaRPr lang="cs-CZ"/>
        </a:p>
      </dgm:t>
    </dgm:pt>
    <dgm:pt modelId="{9EE09827-6186-424F-8308-3D80A61C2D24}" type="sibTrans" cxnId="{F4E16469-EE36-4485-B0A7-06EE561CE8B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478D57D-7E6F-4E8C-9155-722363A88CA0}" type="pres">
      <dgm:prSet presAssocID="{36C27821-47AB-4209-AC12-030FFED33FEE}" presName="vertSpace2" presStyleLbl="node1" presStyleIdx="0" presStyleCnt="7"/>
      <dgm:spPr/>
    </dgm:pt>
    <dgm:pt modelId="{DCCF17C9-A735-40BA-AED5-FEA921E03E81}" type="pres">
      <dgm:prSet presAssocID="{36C27821-47AB-4209-AC12-030FFED33FEE}" presName="circle2" presStyleLbl="node1" presStyleIdx="1" presStyleCnt="7"/>
      <dgm:spPr/>
    </dgm:pt>
    <dgm:pt modelId="{59716E02-AEDD-492F-BBEE-D7E421A0EC03}" type="pres">
      <dgm:prSet presAssocID="{36C27821-47AB-4209-AC12-030FFED33FEE}" presName="rect2" presStyleLbl="alignAcc1" presStyleIdx="1" presStyleCnt="7"/>
      <dgm:spPr/>
      <dgm:t>
        <a:bodyPr/>
        <a:lstStyle/>
        <a:p>
          <a:endParaRPr lang="cs-CZ"/>
        </a:p>
      </dgm:t>
    </dgm:pt>
    <dgm:pt modelId="{89CB4B29-C985-41F7-BCC3-E958B95E0BBB}" type="pres">
      <dgm:prSet presAssocID="{446F17B8-8AAD-431C-AA16-FA88706F4657}" presName="vertSpace3" presStyleLbl="node1" presStyleIdx="1" presStyleCnt="7"/>
      <dgm:spPr/>
    </dgm:pt>
    <dgm:pt modelId="{15A784C1-8775-4376-B3A9-F1B24E92DC05}" type="pres">
      <dgm:prSet presAssocID="{446F17B8-8AAD-431C-AA16-FA88706F4657}" presName="circle3" presStyleLbl="node1" presStyleIdx="2" presStyleCnt="7"/>
      <dgm:spPr/>
    </dgm:pt>
    <dgm:pt modelId="{9C4A67FD-5313-4F5A-BEFC-A3B734865E92}" type="pres">
      <dgm:prSet presAssocID="{446F17B8-8AAD-431C-AA16-FA88706F4657}" presName="rect3" presStyleLbl="alignAcc1" presStyleIdx="2" presStyleCnt="7"/>
      <dgm:spPr/>
      <dgm:t>
        <a:bodyPr/>
        <a:lstStyle/>
        <a:p>
          <a:endParaRPr lang="cs-CZ"/>
        </a:p>
      </dgm:t>
    </dgm:pt>
    <dgm:pt modelId="{69352116-C724-4AD6-83E9-9BFCC1B58DC8}" type="pres">
      <dgm:prSet presAssocID="{A518B82C-A5C3-484B-AA43-A619D7DC4A57}" presName="vertSpace4" presStyleLbl="node1" presStyleIdx="2" presStyleCnt="7"/>
      <dgm:spPr/>
    </dgm:pt>
    <dgm:pt modelId="{BDB6FA63-92E1-4014-B3B5-DE944BDB0F48}" type="pres">
      <dgm:prSet presAssocID="{A518B82C-A5C3-484B-AA43-A619D7DC4A57}" presName="circle4" presStyleLbl="node1" presStyleIdx="3" presStyleCnt="7"/>
      <dgm:spPr/>
    </dgm:pt>
    <dgm:pt modelId="{21C83408-11A5-414C-917E-49CACA66A53A}" type="pres">
      <dgm:prSet presAssocID="{A518B82C-A5C3-484B-AA43-A619D7DC4A57}" presName="rect4" presStyleLbl="alignAcc1" presStyleIdx="3" presStyleCnt="7"/>
      <dgm:spPr/>
      <dgm:t>
        <a:bodyPr/>
        <a:lstStyle/>
        <a:p>
          <a:endParaRPr lang="cs-CZ"/>
        </a:p>
      </dgm:t>
    </dgm:pt>
    <dgm:pt modelId="{1E10402E-F69C-4576-821C-6C97BCDE12C7}" type="pres">
      <dgm:prSet presAssocID="{2335791F-2144-41E8-B296-125847E9DE7A}" presName="vertSpace5" presStyleLbl="node1" presStyleIdx="3" presStyleCnt="7"/>
      <dgm:spPr/>
    </dgm:pt>
    <dgm:pt modelId="{1CFD6A12-544D-401E-9EA1-F069209C10B2}" type="pres">
      <dgm:prSet presAssocID="{2335791F-2144-41E8-B296-125847E9DE7A}" presName="circle5" presStyleLbl="node1" presStyleIdx="4" presStyleCnt="7"/>
      <dgm:spPr/>
    </dgm:pt>
    <dgm:pt modelId="{8256C526-4CCC-486A-96B5-6AC3234FCBE9}" type="pres">
      <dgm:prSet presAssocID="{2335791F-2144-41E8-B296-125847E9DE7A}" presName="rect5" presStyleLbl="alignAcc1" presStyleIdx="4" presStyleCnt="7"/>
      <dgm:spPr/>
      <dgm:t>
        <a:bodyPr/>
        <a:lstStyle/>
        <a:p>
          <a:endParaRPr lang="cs-CZ"/>
        </a:p>
      </dgm:t>
    </dgm:pt>
    <dgm:pt modelId="{32915090-2870-457B-BEDA-9E3E33D6956D}" type="pres">
      <dgm:prSet presAssocID="{E0E89E10-6A05-493B-AC54-EB754A4E6D11}" presName="vertSpace6" presStyleLbl="node1" presStyleIdx="4" presStyleCnt="7"/>
      <dgm:spPr/>
    </dgm:pt>
    <dgm:pt modelId="{EFE6423B-95CF-4EBA-B9D1-9D4DDF6261E7}" type="pres">
      <dgm:prSet presAssocID="{E0E89E10-6A05-493B-AC54-EB754A4E6D11}" presName="circle6" presStyleLbl="node1" presStyleIdx="5" presStyleCnt="7"/>
      <dgm:spPr/>
    </dgm:pt>
    <dgm:pt modelId="{406E81B8-0E16-4DBF-AAB5-EF83CFDC5DC5}" type="pres">
      <dgm:prSet presAssocID="{E0E89E10-6A05-493B-AC54-EB754A4E6D11}" presName="rect6" presStyleLbl="alignAcc1" presStyleIdx="5" presStyleCnt="7"/>
      <dgm:spPr/>
      <dgm:t>
        <a:bodyPr/>
        <a:lstStyle/>
        <a:p>
          <a:endParaRPr lang="cs-CZ"/>
        </a:p>
      </dgm:t>
    </dgm:pt>
    <dgm:pt modelId="{B873BB63-C363-4B2C-B441-E3B5EDE5A09F}" type="pres">
      <dgm:prSet presAssocID="{D1B46980-6531-4606-95E6-44980827E919}" presName="vertSpace7" presStyleLbl="node1" presStyleIdx="5" presStyleCnt="7"/>
      <dgm:spPr/>
    </dgm:pt>
    <dgm:pt modelId="{C5EAED5E-78FD-43D6-8FD5-49F05CF415FA}" type="pres">
      <dgm:prSet presAssocID="{D1B46980-6531-4606-95E6-44980827E919}" presName="circle7" presStyleLbl="node1" presStyleIdx="6" presStyleCnt="7"/>
      <dgm:spPr/>
    </dgm:pt>
    <dgm:pt modelId="{3F9355C3-0DEA-42E8-A500-A805E62AA2C9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6AA009-C68C-4264-9459-85D176438471}" type="pres">
      <dgm:prSet presAssocID="{36C27821-47AB-4209-AC12-030FFED33FEE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7BDD4E-3750-47C7-823F-471FC0712EAE}" type="pres">
      <dgm:prSet presAssocID="{446F17B8-8AAD-431C-AA16-FA88706F4657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1786A7-AC3C-4B62-92EA-3395083B00FB}" type="pres">
      <dgm:prSet presAssocID="{A518B82C-A5C3-484B-AA43-A619D7DC4A57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2A789A-1E18-4F83-8DA0-37673249C59F}" type="pres">
      <dgm:prSet presAssocID="{2335791F-2144-41E8-B296-125847E9DE7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F71B4B-BEBC-44C1-AE94-2EED78DD1B61}" type="pres">
      <dgm:prSet presAssocID="{E0E89E10-6A05-493B-AC54-EB754A4E6D11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1F658E-B3F7-4995-ABB4-FCFF0E855A6A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C487FA-3B69-4843-A1CB-547EA289AA16}" type="presOf" srcId="{36C27821-47AB-4209-AC12-030FFED33FEE}" destId="{616AA009-C68C-4264-9459-85D176438471}" srcOrd="1" destOrd="0" presId="urn:microsoft.com/office/officeart/2005/8/layout/target3"/>
    <dgm:cxn modelId="{6698A929-9274-47A9-9CE1-518552CF4159}" type="presOf" srcId="{D1B46980-6531-4606-95E6-44980827E919}" destId="{DC1F658E-B3F7-4995-ABB4-FCFF0E855A6A}" srcOrd="1" destOrd="0" presId="urn:microsoft.com/office/officeart/2005/8/layout/target3"/>
    <dgm:cxn modelId="{6A318B36-5B10-4006-9384-42B2B86C4AE3}" type="presOf" srcId="{D1D4F407-5343-4D3F-B5B9-D407B03CAEB4}" destId="{D005CE8C-CC26-4C3E-AC11-E15060ECD759}" srcOrd="0" destOrd="0" presId="urn:microsoft.com/office/officeart/2005/8/layout/target3"/>
    <dgm:cxn modelId="{00160BC0-4FC4-4D74-90B0-B35C3DB478FB}" type="presOf" srcId="{2335791F-2144-41E8-B296-125847E9DE7A}" destId="{8256C526-4CCC-486A-96B5-6AC3234FCBE9}" srcOrd="0" destOrd="0" presId="urn:microsoft.com/office/officeart/2005/8/layout/target3"/>
    <dgm:cxn modelId="{954545D3-1C5E-4F90-9068-8E402CC9083F}" type="presOf" srcId="{A518B82C-A5C3-484B-AA43-A619D7DC4A57}" destId="{21C83408-11A5-414C-917E-49CACA66A53A}" srcOrd="0" destOrd="0" presId="urn:microsoft.com/office/officeart/2005/8/layout/target3"/>
    <dgm:cxn modelId="{79642924-CA9F-47CB-BB4F-BC46A0FC5F6D}" type="presOf" srcId="{A518B82C-A5C3-484B-AA43-A619D7DC4A57}" destId="{201786A7-AC3C-4B62-92EA-3395083B00FB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35E19410-5611-4042-AAD6-148ED22AB8F8}" type="presOf" srcId="{446F17B8-8AAD-431C-AA16-FA88706F4657}" destId="{9C4A67FD-5313-4F5A-BEFC-A3B734865E9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724E59C-285F-42A0-A5BE-89F154043659}" type="presOf" srcId="{E0E89E10-6A05-493B-AC54-EB754A4E6D11}" destId="{406E81B8-0E16-4DBF-AAB5-EF83CFDC5DC5}" srcOrd="0" destOrd="0" presId="urn:microsoft.com/office/officeart/2005/8/layout/target3"/>
    <dgm:cxn modelId="{CB71A9D6-F1BF-4518-8320-63BDDB79A9DA}" type="presOf" srcId="{757F3AB3-0718-4624-B441-E567A8F0AB56}" destId="{333A1088-737F-45CB-B68E-254E46348037}" srcOrd="0" destOrd="0" presId="urn:microsoft.com/office/officeart/2005/8/layout/target3"/>
    <dgm:cxn modelId="{7FB464E4-B803-4476-90C5-6814A1A0F109}" type="presOf" srcId="{446F17B8-8AAD-431C-AA16-FA88706F4657}" destId="{DE7BDD4E-3750-47C7-823F-471FC0712EAE}" srcOrd="1" destOrd="0" presId="urn:microsoft.com/office/officeart/2005/8/layout/target3"/>
    <dgm:cxn modelId="{45F753E2-E6FF-4FEA-802D-76D8962391E5}" srcId="{757F3AB3-0718-4624-B441-E567A8F0AB56}" destId="{2335791F-2144-41E8-B296-125847E9DE7A}" srcOrd="4" destOrd="0" parTransId="{8FC7F667-07BC-4DE0-AD61-F01F02512B0D}" sibTransId="{563DB0C0-A89D-4681-BB5E-5C3EC33D644F}"/>
    <dgm:cxn modelId="{D88E8A6F-829B-4674-8EC7-ED152E3F8CE5}" srcId="{757F3AB3-0718-4624-B441-E567A8F0AB56}" destId="{A518B82C-A5C3-484B-AA43-A619D7DC4A57}" srcOrd="3" destOrd="0" parTransId="{5F4291AF-29C0-491D-9914-E351939F4C68}" sibTransId="{144C350A-A227-4B99-9CE8-B7C47F61BBEC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D6505E21-CF36-4AB5-8174-DBB61DF9C08E}" type="presOf" srcId="{D1D4F407-5343-4D3F-B5B9-D407B03CAEB4}" destId="{AED2198E-93D5-4001-81B4-73124B309672}" srcOrd="1" destOrd="0" presId="urn:microsoft.com/office/officeart/2005/8/layout/target3"/>
    <dgm:cxn modelId="{60921695-7482-46FC-A9D0-37EC510D9C81}" srcId="{757F3AB3-0718-4624-B441-E567A8F0AB56}" destId="{446F17B8-8AAD-431C-AA16-FA88706F4657}" srcOrd="2" destOrd="0" parTransId="{6A8BBA40-F40F-4278-AFA9-85EC664462A7}" sibTransId="{BB45D9B0-780B-41CB-97E4-91B76979B673}"/>
    <dgm:cxn modelId="{564A6ABA-9726-42FD-8959-7884681BE82D}" type="presOf" srcId="{36C27821-47AB-4209-AC12-030FFED33FEE}" destId="{59716E02-AEDD-492F-BBEE-D7E421A0EC03}" srcOrd="0" destOrd="0" presId="urn:microsoft.com/office/officeart/2005/8/layout/target3"/>
    <dgm:cxn modelId="{F4E16469-EE36-4485-B0A7-06EE561CE8BA}" srcId="{757F3AB3-0718-4624-B441-E567A8F0AB56}" destId="{E0E89E10-6A05-493B-AC54-EB754A4E6D11}" srcOrd="5" destOrd="0" parTransId="{0D246AE4-B4F2-4AA8-9460-77AC571A0E07}" sibTransId="{9EE09827-6186-424F-8308-3D80A61C2D24}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E4F9E2E4-974C-4A32-9D52-3FBDEAFB3FB2}" type="presOf" srcId="{2335791F-2144-41E8-B296-125847E9DE7A}" destId="{EB2A789A-1E18-4F83-8DA0-37673249C59F}" srcOrd="1" destOrd="0" presId="urn:microsoft.com/office/officeart/2005/8/layout/target3"/>
    <dgm:cxn modelId="{2F06BC99-E98A-45EB-B512-3AADDB93A052}" type="presOf" srcId="{D1B46980-6531-4606-95E6-44980827E919}" destId="{3F9355C3-0DEA-42E8-A500-A805E62AA2C9}" srcOrd="0" destOrd="0" presId="urn:microsoft.com/office/officeart/2005/8/layout/target3"/>
    <dgm:cxn modelId="{36A1DE41-22CD-411A-9B57-B71F6DCE5530}" srcId="{757F3AB3-0718-4624-B441-E567A8F0AB56}" destId="{36C27821-47AB-4209-AC12-030FFED33FEE}" srcOrd="1" destOrd="0" parTransId="{ED8A7886-D826-492C-A297-B46C9EDAB38D}" sibTransId="{833C672F-EFB0-4E42-8BAC-40D6BC4B3319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729EF2B8-1A81-4A2F-AE74-518D0794E9CC}" type="presOf" srcId="{E0E89E10-6A05-493B-AC54-EB754A4E6D11}" destId="{21F71B4B-BEBC-44C1-AE94-2EED78DD1B61}" srcOrd="1" destOrd="0" presId="urn:microsoft.com/office/officeart/2005/8/layout/target3"/>
    <dgm:cxn modelId="{8E9851D1-CA68-4B85-8232-EB723DD7DDE6}" type="presParOf" srcId="{333A1088-737F-45CB-B68E-254E46348037}" destId="{F5ABB229-8D3B-4694-996A-96F23CF14429}" srcOrd="0" destOrd="0" presId="urn:microsoft.com/office/officeart/2005/8/layout/target3"/>
    <dgm:cxn modelId="{5ED4B1F8-4B23-4D70-813B-A463434A6AB5}" type="presParOf" srcId="{333A1088-737F-45CB-B68E-254E46348037}" destId="{F41139FD-01EE-4571-8B17-4FB00FC51163}" srcOrd="1" destOrd="0" presId="urn:microsoft.com/office/officeart/2005/8/layout/target3"/>
    <dgm:cxn modelId="{E8BDC8A6-DB12-49E1-9C74-AD2FC14F0650}" type="presParOf" srcId="{333A1088-737F-45CB-B68E-254E46348037}" destId="{D005CE8C-CC26-4C3E-AC11-E15060ECD759}" srcOrd="2" destOrd="0" presId="urn:microsoft.com/office/officeart/2005/8/layout/target3"/>
    <dgm:cxn modelId="{61427EFD-381F-4FF9-8F2B-4D95F7488AD4}" type="presParOf" srcId="{333A1088-737F-45CB-B68E-254E46348037}" destId="{E478D57D-7E6F-4E8C-9155-722363A88CA0}" srcOrd="3" destOrd="0" presId="urn:microsoft.com/office/officeart/2005/8/layout/target3"/>
    <dgm:cxn modelId="{21C133CC-78D7-4FE6-9E69-434D47F20841}" type="presParOf" srcId="{333A1088-737F-45CB-B68E-254E46348037}" destId="{DCCF17C9-A735-40BA-AED5-FEA921E03E81}" srcOrd="4" destOrd="0" presId="urn:microsoft.com/office/officeart/2005/8/layout/target3"/>
    <dgm:cxn modelId="{E97542B9-2543-4556-A823-23C55B0082C9}" type="presParOf" srcId="{333A1088-737F-45CB-B68E-254E46348037}" destId="{59716E02-AEDD-492F-BBEE-D7E421A0EC03}" srcOrd="5" destOrd="0" presId="urn:microsoft.com/office/officeart/2005/8/layout/target3"/>
    <dgm:cxn modelId="{B1CC18FF-228E-44DA-BA45-EE536BCF18E3}" type="presParOf" srcId="{333A1088-737F-45CB-B68E-254E46348037}" destId="{89CB4B29-C985-41F7-BCC3-E958B95E0BBB}" srcOrd="6" destOrd="0" presId="urn:microsoft.com/office/officeart/2005/8/layout/target3"/>
    <dgm:cxn modelId="{05584C80-14E6-4F39-815F-8794A7CED04C}" type="presParOf" srcId="{333A1088-737F-45CB-B68E-254E46348037}" destId="{15A784C1-8775-4376-B3A9-F1B24E92DC05}" srcOrd="7" destOrd="0" presId="urn:microsoft.com/office/officeart/2005/8/layout/target3"/>
    <dgm:cxn modelId="{40961162-0A8C-4DE1-8D4B-211CB8150664}" type="presParOf" srcId="{333A1088-737F-45CB-B68E-254E46348037}" destId="{9C4A67FD-5313-4F5A-BEFC-A3B734865E92}" srcOrd="8" destOrd="0" presId="urn:microsoft.com/office/officeart/2005/8/layout/target3"/>
    <dgm:cxn modelId="{F410AEB9-108C-4416-A0B8-23C66C3ED4D1}" type="presParOf" srcId="{333A1088-737F-45CB-B68E-254E46348037}" destId="{69352116-C724-4AD6-83E9-9BFCC1B58DC8}" srcOrd="9" destOrd="0" presId="urn:microsoft.com/office/officeart/2005/8/layout/target3"/>
    <dgm:cxn modelId="{6CF794D0-1FD8-4DA7-A660-F6C26968EE9E}" type="presParOf" srcId="{333A1088-737F-45CB-B68E-254E46348037}" destId="{BDB6FA63-92E1-4014-B3B5-DE944BDB0F48}" srcOrd="10" destOrd="0" presId="urn:microsoft.com/office/officeart/2005/8/layout/target3"/>
    <dgm:cxn modelId="{24F4415F-DB79-45E4-A466-FBFF8C006369}" type="presParOf" srcId="{333A1088-737F-45CB-B68E-254E46348037}" destId="{21C83408-11A5-414C-917E-49CACA66A53A}" srcOrd="11" destOrd="0" presId="urn:microsoft.com/office/officeart/2005/8/layout/target3"/>
    <dgm:cxn modelId="{F12041D4-0EE3-4759-BA8A-4F36E434B533}" type="presParOf" srcId="{333A1088-737F-45CB-B68E-254E46348037}" destId="{1E10402E-F69C-4576-821C-6C97BCDE12C7}" srcOrd="12" destOrd="0" presId="urn:microsoft.com/office/officeart/2005/8/layout/target3"/>
    <dgm:cxn modelId="{DCE1BF61-D793-4EB1-AC8F-15C90B72FA22}" type="presParOf" srcId="{333A1088-737F-45CB-B68E-254E46348037}" destId="{1CFD6A12-544D-401E-9EA1-F069209C10B2}" srcOrd="13" destOrd="0" presId="urn:microsoft.com/office/officeart/2005/8/layout/target3"/>
    <dgm:cxn modelId="{C46B9995-F30E-41E4-BA5E-3B37B3CBF1D6}" type="presParOf" srcId="{333A1088-737F-45CB-B68E-254E46348037}" destId="{8256C526-4CCC-486A-96B5-6AC3234FCBE9}" srcOrd="14" destOrd="0" presId="urn:microsoft.com/office/officeart/2005/8/layout/target3"/>
    <dgm:cxn modelId="{27C7278E-EF74-4125-83A5-0FF3D4045314}" type="presParOf" srcId="{333A1088-737F-45CB-B68E-254E46348037}" destId="{32915090-2870-457B-BEDA-9E3E33D6956D}" srcOrd="15" destOrd="0" presId="urn:microsoft.com/office/officeart/2005/8/layout/target3"/>
    <dgm:cxn modelId="{104F0C45-8359-41E5-ADDB-B1E844154DA7}" type="presParOf" srcId="{333A1088-737F-45CB-B68E-254E46348037}" destId="{EFE6423B-95CF-4EBA-B9D1-9D4DDF6261E7}" srcOrd="16" destOrd="0" presId="urn:microsoft.com/office/officeart/2005/8/layout/target3"/>
    <dgm:cxn modelId="{52D87ED1-C327-41B1-9BD8-CA6B8D56FAD0}" type="presParOf" srcId="{333A1088-737F-45CB-B68E-254E46348037}" destId="{406E81B8-0E16-4DBF-AAB5-EF83CFDC5DC5}" srcOrd="17" destOrd="0" presId="urn:microsoft.com/office/officeart/2005/8/layout/target3"/>
    <dgm:cxn modelId="{C1DBF0F0-1030-4772-BFCB-AE94C45CC12E}" type="presParOf" srcId="{333A1088-737F-45CB-B68E-254E46348037}" destId="{B873BB63-C363-4B2C-B441-E3B5EDE5A09F}" srcOrd="18" destOrd="0" presId="urn:microsoft.com/office/officeart/2005/8/layout/target3"/>
    <dgm:cxn modelId="{86BAA0D9-31B4-4551-A55C-4689B217A846}" type="presParOf" srcId="{333A1088-737F-45CB-B68E-254E46348037}" destId="{C5EAED5E-78FD-43D6-8FD5-49F05CF415FA}" srcOrd="19" destOrd="0" presId="urn:microsoft.com/office/officeart/2005/8/layout/target3"/>
    <dgm:cxn modelId="{4207AFE2-5366-44B9-B274-2852E29DF870}" type="presParOf" srcId="{333A1088-737F-45CB-B68E-254E46348037}" destId="{3F9355C3-0DEA-42E8-A500-A805E62AA2C9}" srcOrd="20" destOrd="0" presId="urn:microsoft.com/office/officeart/2005/8/layout/target3"/>
    <dgm:cxn modelId="{3FA3A552-302F-4EAD-B49D-16C10F1C6775}" type="presParOf" srcId="{333A1088-737F-45CB-B68E-254E46348037}" destId="{AED2198E-93D5-4001-81B4-73124B309672}" srcOrd="21" destOrd="0" presId="urn:microsoft.com/office/officeart/2005/8/layout/target3"/>
    <dgm:cxn modelId="{F2052CCB-1BC2-417D-A21E-36C3B31E0274}" type="presParOf" srcId="{333A1088-737F-45CB-B68E-254E46348037}" destId="{616AA009-C68C-4264-9459-85D176438471}" srcOrd="22" destOrd="0" presId="urn:microsoft.com/office/officeart/2005/8/layout/target3"/>
    <dgm:cxn modelId="{C623E86C-CFEC-43E3-B881-BD6D4D4B4FD5}" type="presParOf" srcId="{333A1088-737F-45CB-B68E-254E46348037}" destId="{DE7BDD4E-3750-47C7-823F-471FC0712EAE}" srcOrd="23" destOrd="0" presId="urn:microsoft.com/office/officeart/2005/8/layout/target3"/>
    <dgm:cxn modelId="{A7C5E22D-F9A0-4A49-9DD3-19427F939C3E}" type="presParOf" srcId="{333A1088-737F-45CB-B68E-254E46348037}" destId="{201786A7-AC3C-4B62-92EA-3395083B00FB}" srcOrd="24" destOrd="0" presId="urn:microsoft.com/office/officeart/2005/8/layout/target3"/>
    <dgm:cxn modelId="{F5A7797D-2DA2-4CBE-B5E9-084F5D478B07}" type="presParOf" srcId="{333A1088-737F-45CB-B68E-254E46348037}" destId="{EB2A789A-1E18-4F83-8DA0-37673249C59F}" srcOrd="25" destOrd="0" presId="urn:microsoft.com/office/officeart/2005/8/layout/target3"/>
    <dgm:cxn modelId="{D5A8E48D-D1C1-48BD-BE84-68A3ABC2F0B4}" type="presParOf" srcId="{333A1088-737F-45CB-B68E-254E46348037}" destId="{21F71B4B-BEBC-44C1-AE94-2EED78DD1B61}" srcOrd="26" destOrd="0" presId="urn:microsoft.com/office/officeart/2005/8/layout/target3"/>
    <dgm:cxn modelId="{C4706AC9-6076-4D02-A114-C2FA1B8E76D1}" type="presParOf" srcId="{333A1088-737F-45CB-B68E-254E46348037}" destId="{DC1F658E-B3F7-4995-ABB4-FCFF0E855A6A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DCCF17C9-A735-40BA-AED5-FEA921E03E81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716E02-AEDD-492F-BBEE-D7E421A0EC03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15A784C1-8775-4376-B3A9-F1B24E92DC05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C4A67FD-5313-4F5A-BEFC-A3B734865E92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BDB6FA63-92E1-4014-B3B5-DE944BDB0F48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1C83408-11A5-414C-917E-49CACA66A53A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1CFD6A12-544D-401E-9EA1-F069209C10B2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256C526-4CCC-486A-96B5-6AC3234FCBE9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VY_32_INOVACE_02_DUM č.2_</a:t>
          </a:r>
          <a:r>
            <a:rPr lang="cs-CZ" sz="1600" b="1" kern="1200" dirty="0" err="1" smtClean="0">
              <a:latin typeface="Times New Roman" pitchFamily="18" charset="0"/>
              <a:cs typeface="Times New Roman" pitchFamily="18" charset="0"/>
            </a:rPr>
            <a:t>Farm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</a:t>
          </a:r>
          <a:r>
            <a:rPr lang="cs-CZ" sz="1600" b="1" kern="1200" dirty="0" err="1" smtClean="0">
              <a:latin typeface="Times New Roman" pitchFamily="18" charset="0"/>
              <a:cs typeface="Times New Roman" pitchFamily="18" charset="0"/>
            </a:rPr>
            <a:t>animals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EFE6423B-95CF-4EBA-B9D1-9D4DDF6261E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06E81B8-0E16-4DBF-AAB5-EF83CFDC5DC5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2                                       DATUM:28.7.2012</a:t>
          </a:r>
        </a:p>
      </dsp:txBody>
      <dsp:txXfrm>
        <a:off x="1273857" y="1273857"/>
        <a:ext cx="6498543" cy="254771"/>
      </dsp:txXfrm>
    </dsp:sp>
    <dsp:sp modelId="{C5EAED5E-78FD-43D6-8FD5-49F05CF415FA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9355C3-0DEA-42E8-A500-A805E62AA2C9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00968E-8356-44A2-A49D-5338B0908D1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8BE7B4-88E8-4FF3-9E96-E042C899E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797DAEF-7B8F-4277-BCA4-6B17D0C7D8F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E5409A2-7CB6-4970-B1CD-1D62933EE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plit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6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13.jpeg"/><Relationship Id="rId7" Type="http://schemas.openxmlformats.org/officeDocument/2006/relationships/image" Target="../media/image14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0.jpeg"/><Relationship Id="rId10" Type="http://schemas.openxmlformats.org/officeDocument/2006/relationships/image" Target="../media/image3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13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5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koza-farma-zv%C3%AD%C5%99e-p%C5%99%C3%ADroda-b%C3%ADl%C3%A1-20943/" TargetMode="External"/><Relationship Id="rId13" Type="http://schemas.openxmlformats.org/officeDocument/2006/relationships/hyperlink" Target="http://office.microsoft.com/cs-cz/images/results.aspx?qu=kr%C3%A1va&amp;ex=1" TargetMode="External"/><Relationship Id="rId3" Type="http://schemas.openxmlformats.org/officeDocument/2006/relationships/hyperlink" Target="http://pixabay.com/cs/rozko%C5%A1n%C3%BD-zv%C3%AD%C5%99e-ko%C4%8Dka-roztomil%C3%BD-16756/" TargetMode="External"/><Relationship Id="rId7" Type="http://schemas.openxmlformats.org/officeDocument/2006/relationships/hyperlink" Target="http://pixabay.com/cs/ovce-st%C3%A1do-alm-pastvina-louka-3173/" TargetMode="External"/><Relationship Id="rId12" Type="http://schemas.openxmlformats.org/officeDocument/2006/relationships/hyperlink" Target="http://office.microsoft.com/cs-cz/images/results.aspx?qu=k%C5%AF%C5%88&amp;ex=1" TargetMode="External"/><Relationship Id="rId2" Type="http://schemas.openxmlformats.org/officeDocument/2006/relationships/hyperlink" Target="http://pixabay.com/cs/labrador-pes-rodina-pet-b%C3%ADl%C3%A1-18342/" TargetMode="External"/><Relationship Id="rId16" Type="http://schemas.openxmlformats.org/officeDocument/2006/relationships/hyperlink" Target="http://office.microsoft.com/cs-cz/images/results.aspx?qu=%C4%8Dern%C3%A1+ko%C4%8Dka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ku%C5%99%C3%A1tko-dr%C5%AFbe%C5%BE-vyl%C3%ADhla-7322/" TargetMode="External"/><Relationship Id="rId11" Type="http://schemas.openxmlformats.org/officeDocument/2006/relationships/hyperlink" Target="http://pixabay.com/cs/zv%C3%AD%C5%99e-zob%C3%A1k-pt%C3%A1k-hn%C4%9Bd%C3%A1-dom%C3%A1c%C3%AD-21469/" TargetMode="External"/><Relationship Id="rId5" Type="http://schemas.openxmlformats.org/officeDocument/2006/relationships/hyperlink" Target="http://pixabay.com/cs/kohout-slepice-ku%C5%99e-farma-pt%C3%A1k-22773/" TargetMode="External"/><Relationship Id="rId15" Type="http://schemas.openxmlformats.org/officeDocument/2006/relationships/hyperlink" Target="http://www.clker.com/clipart-pencil-person-cartoon.html" TargetMode="External"/><Relationship Id="rId10" Type="http://schemas.openxmlformats.org/officeDocument/2006/relationships/hyperlink" Target="http://pixabay.com/cs/zv%C3%AD%C5%99e-husa-b%C3%ADl%C3%A1-farma-574/" TargetMode="External"/><Relationship Id="rId4" Type="http://schemas.openxmlformats.org/officeDocument/2006/relationships/hyperlink" Target="http://pixabay.com/cs/zv%C3%AD%C5%99e-zob%C3%A1k-pt%C3%A1k-ku%C5%99%C3%A1tko-ku%C5%99e-2574/" TargetMode="External"/><Relationship Id="rId9" Type="http://schemas.openxmlformats.org/officeDocument/2006/relationships/hyperlink" Target="http://pixabay.com/cs/zv%C3%AD%C5%99e-kr%C3%A1l%C3%ADk-%C5%A1ed%C3%A1-p%C5%99%C3%ADroda-list-22300/" TargetMode="External"/><Relationship Id="rId14" Type="http://schemas.openxmlformats.org/officeDocument/2006/relationships/hyperlink" Target="http://office.microsoft.com/cs-cz/images/results.aspx?qu=prase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899592" y="105273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407707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● Materiál je  určen pro 1., 2. a 3.ročník. Zařazení do výuky záleží na jazykové úrovni žáků.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● První část prezentace je určena k seznámení s novou slovní zásobou, k nácviku správné výslovnosti nebo k procvičování slovní zásoby (list č.3 – 9).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● Druhá část prezentace je určena k využití slovní zásoby – pojmenování obrázků, odpovědi na otázky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?, nácvik psaní slov (list č. 10 – 12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● Materiál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může použít také pro specifické procvičování a výuku žáků s SPU.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340768"/>
            <a:ext cx="6462464" cy="3024336"/>
          </a:xfrm>
          <a:ln>
            <a:solidFill>
              <a:srgbClr val="01BD25"/>
            </a:solidFill>
          </a:ln>
        </p:spPr>
        <p:txBody>
          <a:bodyPr>
            <a:noAutofit/>
          </a:bodyPr>
          <a:lstStyle/>
          <a:p>
            <a:r>
              <a:rPr lang="cs-CZ" sz="10000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FARM ANIMALS</a:t>
            </a:r>
            <a:endParaRPr lang="cs-CZ" sz="10000" dirty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88640"/>
            <a:ext cx="7467600" cy="64533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72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dog</a:t>
            </a:r>
          </a:p>
          <a:p>
            <a:pPr>
              <a:buNone/>
            </a:pPr>
            <a:endParaRPr lang="cs-CZ" sz="7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72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cat</a:t>
            </a:r>
            <a:endParaRPr lang="cs-CZ" sz="7200" b="1" dirty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62" name="Picture 14" descr="labrador, pes, rodina, pet, bílá, čistý, plemeno"/>
          <p:cNvPicPr>
            <a:picLocks noChangeAspect="1" noChangeArrowheads="1"/>
          </p:cNvPicPr>
          <p:nvPr/>
        </p:nvPicPr>
        <p:blipFill>
          <a:blip r:embed="rId2" cstate="print"/>
          <a:srcRect l="13115" t="7082" r="19672"/>
          <a:stretch>
            <a:fillRect/>
          </a:stretch>
        </p:blipFill>
        <p:spPr bwMode="auto">
          <a:xfrm>
            <a:off x="611560" y="1412776"/>
            <a:ext cx="3096344" cy="495390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2064" name="Picture 16" descr="rozkošný, zvíře, kočka, roztomilý, domácí, oč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860032" y="836712"/>
            <a:ext cx="2852419" cy="4285321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88640"/>
            <a:ext cx="8352928" cy="64087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7200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72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cock</a:t>
            </a: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            hen</a:t>
            </a:r>
          </a:p>
          <a:p>
            <a:pPr>
              <a:buNone/>
            </a:pP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>
              <a:buNone/>
            </a:pPr>
            <a:r>
              <a:rPr lang="cs-CZ" sz="72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72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chick</a:t>
            </a: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90" name="Picture 6" descr="zvíře, zobák, pták, kuřátko, kuře, kohoutek, elegantní"/>
          <p:cNvPicPr>
            <a:picLocks noChangeAspect="1" noChangeArrowheads="1"/>
          </p:cNvPicPr>
          <p:nvPr/>
        </p:nvPicPr>
        <p:blipFill>
          <a:blip r:embed="rId2" cstate="print"/>
          <a:srcRect t="5324" r="44482"/>
          <a:stretch>
            <a:fillRect/>
          </a:stretch>
        </p:blipFill>
        <p:spPr bwMode="auto">
          <a:xfrm>
            <a:off x="323528" y="1340768"/>
            <a:ext cx="3528392" cy="4005100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16392" name="Picture 8" descr="kohout, slepice, kuře, farma, pták, bílá"/>
          <p:cNvPicPr>
            <a:picLocks noChangeAspect="1" noChangeArrowheads="1"/>
          </p:cNvPicPr>
          <p:nvPr/>
        </p:nvPicPr>
        <p:blipFill>
          <a:blip r:embed="rId3" cstate="print"/>
          <a:srcRect l="61424" b="21251"/>
          <a:stretch>
            <a:fillRect/>
          </a:stretch>
        </p:blipFill>
        <p:spPr bwMode="auto">
          <a:xfrm flipH="1">
            <a:off x="5868144" y="476672"/>
            <a:ext cx="2639616" cy="4041392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6146" name="Picture 2" descr="kuřátko, drůbež, vylíhla, mladých zvířat, zvíře, tvo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3933056"/>
            <a:ext cx="3456384" cy="2592289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219256" cy="626469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85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sheep</a:t>
            </a:r>
            <a:endParaRPr lang="cs-CZ" sz="85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                      </a:t>
            </a:r>
          </a:p>
          <a:p>
            <a:pPr>
              <a:buNone/>
            </a:pP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85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goat</a:t>
            </a:r>
            <a:endParaRPr lang="cs-CZ" sz="8500" b="1" dirty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ovce, stádo, alm, pastvina, louka, tráv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4392488" cy="3129648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5122" name="Picture 2" descr="koza, farma, zvíře, příroda, bílá"/>
          <p:cNvPicPr>
            <a:picLocks noChangeAspect="1" noChangeArrowheads="1"/>
          </p:cNvPicPr>
          <p:nvPr/>
        </p:nvPicPr>
        <p:blipFill>
          <a:blip r:embed="rId3" cstate="print"/>
          <a:srcRect r="24401"/>
          <a:stretch>
            <a:fillRect/>
          </a:stretch>
        </p:blipFill>
        <p:spPr bwMode="auto">
          <a:xfrm>
            <a:off x="5004048" y="1772816"/>
            <a:ext cx="3528392" cy="3500438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260648"/>
            <a:ext cx="8352928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72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goose</a:t>
            </a: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72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rabbit</a:t>
            </a:r>
            <a:endParaRPr lang="cs-CZ" sz="7200" b="1" dirty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 descr="zvíře, králík, šedá, příroda, list"/>
          <p:cNvPicPr>
            <a:picLocks noChangeAspect="1" noChangeArrowheads="1"/>
          </p:cNvPicPr>
          <p:nvPr/>
        </p:nvPicPr>
        <p:blipFill>
          <a:blip r:embed="rId2" cstate="print"/>
          <a:srcRect l="23625" r="11407"/>
          <a:stretch>
            <a:fillRect/>
          </a:stretch>
        </p:blipFill>
        <p:spPr bwMode="auto">
          <a:xfrm>
            <a:off x="4932040" y="980728"/>
            <a:ext cx="3600400" cy="3636818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18436" name="Picture 4" descr="zvíře, husa, bílá, farma"/>
          <p:cNvPicPr>
            <a:picLocks noChangeAspect="1" noChangeArrowheads="1"/>
          </p:cNvPicPr>
          <p:nvPr/>
        </p:nvPicPr>
        <p:blipFill>
          <a:blip r:embed="rId3" cstate="print"/>
          <a:srcRect r="7864"/>
          <a:stretch>
            <a:fillRect/>
          </a:stretch>
        </p:blipFill>
        <p:spPr bwMode="auto">
          <a:xfrm>
            <a:off x="323528" y="1700808"/>
            <a:ext cx="4392488" cy="3575539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72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duck</a:t>
            </a: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72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pig</a:t>
            </a:r>
            <a:endParaRPr lang="cs-CZ" sz="7200" b="1" dirty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 descr="zvíře, zobák, pták, hnědá, domácí, kachna, farma, peří"/>
          <p:cNvPicPr>
            <a:picLocks noChangeAspect="1" noChangeArrowheads="1"/>
          </p:cNvPicPr>
          <p:nvPr/>
        </p:nvPicPr>
        <p:blipFill>
          <a:blip r:embed="rId2" cstate="print"/>
          <a:srcRect l="30113" r="7281"/>
          <a:stretch>
            <a:fillRect/>
          </a:stretch>
        </p:blipFill>
        <p:spPr bwMode="auto">
          <a:xfrm rot="10800000" flipV="1">
            <a:off x="395535" y="1916832"/>
            <a:ext cx="3657265" cy="3888432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19460" name="Picture 4" descr="Fotografie,mláďata,prasata,příroda,selata,zvířata,zvířata na farmě"/>
          <p:cNvPicPr>
            <a:picLocks noChangeAspect="1" noChangeArrowheads="1"/>
          </p:cNvPicPr>
          <p:nvPr/>
        </p:nvPicPr>
        <p:blipFill>
          <a:blip r:embed="rId3" cstate="print"/>
          <a:srcRect t="18609" r="2303" b="23238"/>
          <a:stretch>
            <a:fillRect/>
          </a:stretch>
        </p:blipFill>
        <p:spPr bwMode="auto">
          <a:xfrm>
            <a:off x="4186037" y="1340768"/>
            <a:ext cx="4476017" cy="2664296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003232" cy="590465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72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cow</a:t>
            </a: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72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horse</a:t>
            </a:r>
            <a:endParaRPr lang="cs-CZ" sz="7200" b="1" dirty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 descr="fotografie,krávy,příroda,savci,zvířata"/>
          <p:cNvPicPr>
            <a:picLocks noChangeAspect="1" noChangeArrowheads="1"/>
          </p:cNvPicPr>
          <p:nvPr/>
        </p:nvPicPr>
        <p:blipFill>
          <a:blip r:embed="rId2" cstate="print"/>
          <a:srcRect t="16283" b="16260"/>
          <a:stretch>
            <a:fillRect/>
          </a:stretch>
        </p:blipFill>
        <p:spPr bwMode="auto">
          <a:xfrm>
            <a:off x="251520" y="2924944"/>
            <a:ext cx="4163083" cy="2808312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20484" name="Picture 4" descr="atleti,běh,fotografie,jezdci,jezdci na koních,jezdecké závody,jízda,jízda na koni,koně,osoby,pohyby,rozmazaný,savci,sport,ženy,Zvířata"/>
          <p:cNvPicPr>
            <a:picLocks noChangeAspect="1" noChangeArrowheads="1"/>
          </p:cNvPicPr>
          <p:nvPr/>
        </p:nvPicPr>
        <p:blipFill>
          <a:blip r:embed="rId3" cstate="print"/>
          <a:srcRect t="16667" b="19048"/>
          <a:stretch>
            <a:fillRect/>
          </a:stretch>
        </p:blipFill>
        <p:spPr bwMode="auto">
          <a:xfrm>
            <a:off x="4572000" y="1412776"/>
            <a:ext cx="4127501" cy="2592288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0"/>
            <a:ext cx="8424936" cy="647395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Kdo je na obrázku?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 …..</a:t>
            </a:r>
          </a:p>
          <a:p>
            <a:pPr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Pro kontrolu klikni.</a:t>
            </a:r>
          </a:p>
          <a:p>
            <a:pPr lvl="8">
              <a:buNone/>
            </a:pPr>
            <a:r>
              <a:rPr lang="cs-CZ" dirty="0" smtClean="0"/>
              <a:t>						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cock</a:t>
            </a:r>
            <a:endParaRPr lang="cs-CZ" sz="4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8">
              <a:buNone/>
            </a:pPr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pig</a:t>
            </a:r>
            <a:endParaRPr lang="cs-CZ" sz="4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8">
              <a:buNone/>
            </a:pPr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	 </a:t>
            </a:r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rabbit</a:t>
            </a:r>
            <a:endParaRPr lang="cs-CZ" sz="4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8">
              <a:buNone/>
            </a:pPr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sheep</a:t>
            </a:r>
            <a:endParaRPr lang="cs-CZ" sz="4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8">
              <a:buNone/>
            </a:pPr>
            <a:endParaRPr lang="cs-CZ" sz="4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8">
              <a:buNone/>
            </a:pPr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	    hen</a:t>
            </a:r>
          </a:p>
          <a:p>
            <a:pPr lvl="8">
              <a:buNone/>
            </a:pPr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goose</a:t>
            </a:r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Fotografie,mláďata,prasata,příroda,selata,zvířata,zvířata na farmě"/>
          <p:cNvPicPr>
            <a:picLocks noChangeAspect="1" noChangeArrowheads="1"/>
          </p:cNvPicPr>
          <p:nvPr/>
        </p:nvPicPr>
        <p:blipFill>
          <a:blip r:embed="rId2" cstate="print"/>
          <a:srcRect l="17855" t="18609" r="2303" b="23238"/>
          <a:stretch>
            <a:fillRect/>
          </a:stretch>
        </p:blipFill>
        <p:spPr bwMode="auto">
          <a:xfrm>
            <a:off x="395536" y="1340768"/>
            <a:ext cx="1977081" cy="1440000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6" name="Picture 2" descr="ovce, stádo, alm, pastvina, louka, tráv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996952"/>
            <a:ext cx="2021055" cy="1440000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7" name="Picture 6" descr="zvíře, zobák, pták, kuřátko, kuře, kohoutek, elegantní"/>
          <p:cNvPicPr>
            <a:picLocks noChangeAspect="1" noChangeArrowheads="1"/>
          </p:cNvPicPr>
          <p:nvPr/>
        </p:nvPicPr>
        <p:blipFill>
          <a:blip r:embed="rId4" cstate="print"/>
          <a:srcRect t="5324" r="44482"/>
          <a:stretch>
            <a:fillRect/>
          </a:stretch>
        </p:blipFill>
        <p:spPr bwMode="auto">
          <a:xfrm>
            <a:off x="5076056" y="1052736"/>
            <a:ext cx="1584176" cy="1798209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8" name="Picture 2" descr="zvíře, králík, šedá, příroda, list"/>
          <p:cNvPicPr>
            <a:picLocks noChangeAspect="1" noChangeArrowheads="1"/>
          </p:cNvPicPr>
          <p:nvPr/>
        </p:nvPicPr>
        <p:blipFill>
          <a:blip r:embed="rId5" cstate="print"/>
          <a:srcRect l="23625" r="11407"/>
          <a:stretch>
            <a:fillRect/>
          </a:stretch>
        </p:blipFill>
        <p:spPr bwMode="auto">
          <a:xfrm>
            <a:off x="5076056" y="2996952"/>
            <a:ext cx="1656184" cy="1672936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10" name="Picture 4" descr="zvíře, husa, bílá, farma"/>
          <p:cNvPicPr>
            <a:picLocks noChangeAspect="1" noChangeArrowheads="1"/>
          </p:cNvPicPr>
          <p:nvPr/>
        </p:nvPicPr>
        <p:blipFill>
          <a:blip r:embed="rId6" cstate="print"/>
          <a:srcRect r="7864"/>
          <a:stretch>
            <a:fillRect/>
          </a:stretch>
        </p:blipFill>
        <p:spPr bwMode="auto">
          <a:xfrm>
            <a:off x="395536" y="4725144"/>
            <a:ext cx="2016224" cy="1641231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11" name="Picture 8" descr="kohout, slepice, kuře, farma, pták, bílá"/>
          <p:cNvPicPr>
            <a:picLocks noChangeAspect="1" noChangeArrowheads="1"/>
          </p:cNvPicPr>
          <p:nvPr/>
        </p:nvPicPr>
        <p:blipFill>
          <a:blip r:embed="rId7" cstate="print"/>
          <a:srcRect l="61424" t="25256" b="35456"/>
          <a:stretch>
            <a:fillRect/>
          </a:stretch>
        </p:blipFill>
        <p:spPr bwMode="auto">
          <a:xfrm flipH="1">
            <a:off x="4860032" y="4869160"/>
            <a:ext cx="2088232" cy="1595059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sp>
        <p:nvSpPr>
          <p:cNvPr id="14" name="Obdélník 13"/>
          <p:cNvSpPr/>
          <p:nvPr/>
        </p:nvSpPr>
        <p:spPr>
          <a:xfrm>
            <a:off x="2555776" y="1916832"/>
            <a:ext cx="1728192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04248" y="1268760"/>
            <a:ext cx="1728192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04248" y="2708920"/>
            <a:ext cx="1728192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55776" y="3429000"/>
            <a:ext cx="1728192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627784" y="5445224"/>
            <a:ext cx="1728192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948264" y="4725144"/>
            <a:ext cx="1728192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487375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         DOG			RABBIT</a:t>
            </a:r>
          </a:p>
          <a:p>
            <a:pPr>
              <a:lnSpc>
                <a:spcPct val="150000"/>
              </a:lnSpc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			HEN			GOOSE</a:t>
            </a:r>
          </a:p>
          <a:p>
            <a:pPr>
              <a:lnSpc>
                <a:spcPct val="150000"/>
              </a:lnSpc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			PIG			COW</a:t>
            </a:r>
          </a:p>
          <a:p>
            <a:pPr>
              <a:lnSpc>
                <a:spcPct val="150000"/>
              </a:lnSpc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			DUCK			HORSE</a:t>
            </a:r>
          </a:p>
        </p:txBody>
      </p:sp>
      <p:pic>
        <p:nvPicPr>
          <p:cNvPr id="4" name="Picture 3" descr="C:\Users\Marta\Desktop\pencil-person-cartoon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452320" y="260648"/>
            <a:ext cx="1080120" cy="1691477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1907704" y="188640"/>
            <a:ext cx="4752528" cy="1656184"/>
          </a:xfrm>
          <a:prstGeom prst="wedgeEllipseCallout">
            <a:avLst>
              <a:gd name="adj1" fmla="val 66669"/>
              <a:gd name="adj2" fmla="val 14135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Která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písmena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jsem schovala? Po kliknutí se objeví.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5856" y="2060848"/>
            <a:ext cx="4320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03848" y="3140968"/>
            <a:ext cx="4320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699792" y="4365104"/>
            <a:ext cx="21602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275856" y="5517232"/>
            <a:ext cx="4320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884368" y="1988840"/>
            <a:ext cx="36004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948264" y="3212976"/>
            <a:ext cx="4320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948264" y="4365104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940152" y="551723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4" descr="Fotografie,mláďata,prasata,příroda,selata,zvířata,zvířata na farmě"/>
          <p:cNvPicPr>
            <a:picLocks noChangeAspect="1" noChangeArrowheads="1"/>
          </p:cNvPicPr>
          <p:nvPr/>
        </p:nvPicPr>
        <p:blipFill>
          <a:blip r:embed="rId3" cstate="print"/>
          <a:srcRect l="17855" t="18609" r="2303" b="23238"/>
          <a:stretch>
            <a:fillRect/>
          </a:stretch>
        </p:blipFill>
        <p:spPr bwMode="auto">
          <a:xfrm>
            <a:off x="683568" y="4077072"/>
            <a:ext cx="1368152" cy="996488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14" name="Picture 8" descr="kohout, slepice, kuře, farma, pták, bílá"/>
          <p:cNvPicPr>
            <a:picLocks noChangeAspect="1" noChangeArrowheads="1"/>
          </p:cNvPicPr>
          <p:nvPr/>
        </p:nvPicPr>
        <p:blipFill>
          <a:blip r:embed="rId4" cstate="print"/>
          <a:srcRect l="61424" t="25256" b="35456"/>
          <a:stretch>
            <a:fillRect/>
          </a:stretch>
        </p:blipFill>
        <p:spPr bwMode="auto">
          <a:xfrm flipH="1">
            <a:off x="683568" y="2924944"/>
            <a:ext cx="1296144" cy="990037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16" name="Picture 2" descr="zvíře, králík, šedá, příroda, list"/>
          <p:cNvPicPr>
            <a:picLocks noChangeAspect="1" noChangeArrowheads="1"/>
          </p:cNvPicPr>
          <p:nvPr/>
        </p:nvPicPr>
        <p:blipFill>
          <a:blip r:embed="rId5" cstate="print"/>
          <a:srcRect l="23625" r="11407"/>
          <a:stretch>
            <a:fillRect/>
          </a:stretch>
        </p:blipFill>
        <p:spPr bwMode="auto">
          <a:xfrm>
            <a:off x="4499992" y="1916832"/>
            <a:ext cx="1008112" cy="1018309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17" name="Picture 4" descr="atleti,běh,fotografie,jezdci,jezdci na koních,jezdecké závody,jízda,jízda na koni,koně,osoby,pohyby,rozmazaný,savci,sport,ženy,Zvířata"/>
          <p:cNvPicPr>
            <a:picLocks noChangeAspect="1" noChangeArrowheads="1"/>
          </p:cNvPicPr>
          <p:nvPr/>
        </p:nvPicPr>
        <p:blipFill>
          <a:blip r:embed="rId6" cstate="print"/>
          <a:srcRect l="20935" t="16667" b="19048"/>
          <a:stretch>
            <a:fillRect/>
          </a:stretch>
        </p:blipFill>
        <p:spPr bwMode="auto">
          <a:xfrm>
            <a:off x="4355976" y="5517232"/>
            <a:ext cx="1368152" cy="1086793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20" name="Picture 2" descr="fotografie,krávy,příroda,savci,zvířata"/>
          <p:cNvPicPr>
            <a:picLocks noChangeAspect="1" noChangeArrowheads="1"/>
          </p:cNvPicPr>
          <p:nvPr/>
        </p:nvPicPr>
        <p:blipFill>
          <a:blip r:embed="rId7" cstate="print"/>
          <a:srcRect l="25945" t="35309" r="20435" b="21449"/>
          <a:stretch>
            <a:fillRect/>
          </a:stretch>
        </p:blipFill>
        <p:spPr bwMode="auto">
          <a:xfrm>
            <a:off x="4355976" y="4221088"/>
            <a:ext cx="1368152" cy="1103348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22" name="Picture 2" descr="zvíře, zobák, pták, hnědá, domácí, kachna, farma, peří"/>
          <p:cNvPicPr>
            <a:picLocks noChangeAspect="1" noChangeArrowheads="1"/>
          </p:cNvPicPr>
          <p:nvPr/>
        </p:nvPicPr>
        <p:blipFill>
          <a:blip r:embed="rId8" cstate="print"/>
          <a:srcRect l="40948" t="9259" r="15910" b="7407"/>
          <a:stretch>
            <a:fillRect/>
          </a:stretch>
        </p:blipFill>
        <p:spPr bwMode="auto">
          <a:xfrm rot="10800000" flipV="1">
            <a:off x="755576" y="5229200"/>
            <a:ext cx="1080120" cy="1388725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27" name="Picture 4" descr="zvíře, husa, bílá, farma"/>
          <p:cNvPicPr>
            <a:picLocks noChangeAspect="1" noChangeArrowheads="1"/>
          </p:cNvPicPr>
          <p:nvPr/>
        </p:nvPicPr>
        <p:blipFill>
          <a:blip r:embed="rId9" cstate="print"/>
          <a:srcRect r="7864"/>
          <a:stretch>
            <a:fillRect/>
          </a:stretch>
        </p:blipFill>
        <p:spPr bwMode="auto">
          <a:xfrm>
            <a:off x="4427984" y="3068960"/>
            <a:ext cx="1224136" cy="996462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28" name="Picture 14" descr="labrador, pes, rodina, pet, bílá, čistý, plemeno"/>
          <p:cNvPicPr>
            <a:picLocks noChangeAspect="1" noChangeArrowheads="1"/>
          </p:cNvPicPr>
          <p:nvPr/>
        </p:nvPicPr>
        <p:blipFill>
          <a:blip r:embed="rId10" cstate="print"/>
          <a:srcRect l="13115" t="7082" r="19672"/>
          <a:stretch>
            <a:fillRect/>
          </a:stretch>
        </p:blipFill>
        <p:spPr bwMode="auto">
          <a:xfrm>
            <a:off x="755576" y="1124744"/>
            <a:ext cx="1008112" cy="16129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  <p:bldP spid="19" grpId="0" animBg="1"/>
      <p:bldP spid="21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147248" cy="54006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      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white</a:t>
            </a:r>
            <a:r>
              <a:rPr lang="cs-CZ" sz="3200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sz="3200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			    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grey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6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brown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250000"/>
              </a:lnSpc>
              <a:buNone/>
            </a:pP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pink.</a:t>
            </a:r>
          </a:p>
          <a:p>
            <a:pPr>
              <a:lnSpc>
                <a:spcPct val="150000"/>
              </a:lnSpc>
              <a:buNone/>
            </a:pPr>
            <a:endParaRPr lang="cs-CZ" sz="36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01BD25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</a:p>
          <a:p>
            <a:pPr>
              <a:buNone/>
            </a:pPr>
            <a:endParaRPr lang="cs-CZ" sz="3600" b="1" dirty="0" smtClean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600" dirty="0">
              <a:solidFill>
                <a:srgbClr val="01BD2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C:\Users\Marta\Desktop\pencil-person-cartoon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948264" y="260648"/>
            <a:ext cx="1656184" cy="2593598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483768" y="260648"/>
            <a:ext cx="4608512" cy="1008112"/>
          </a:xfrm>
          <a:prstGeom prst="wedgeEllipseCallout">
            <a:avLst>
              <a:gd name="adj1" fmla="val 54984"/>
              <a:gd name="adj2" fmla="val 6909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14" descr="labrador, pes, rodina, pet, bílá, čistý, plemeno"/>
          <p:cNvPicPr>
            <a:picLocks noChangeAspect="1" noChangeArrowheads="1"/>
          </p:cNvPicPr>
          <p:nvPr/>
        </p:nvPicPr>
        <p:blipFill>
          <a:blip r:embed="rId3" cstate="print"/>
          <a:srcRect l="13115" t="7082" r="19672"/>
          <a:stretch>
            <a:fillRect/>
          </a:stretch>
        </p:blipFill>
        <p:spPr bwMode="auto">
          <a:xfrm>
            <a:off x="467544" y="260648"/>
            <a:ext cx="1512168" cy="241934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7" name="Picture 2" descr="zvíře, králík, šedá, příroda, list"/>
          <p:cNvPicPr>
            <a:picLocks noChangeAspect="1" noChangeArrowheads="1"/>
          </p:cNvPicPr>
          <p:nvPr/>
        </p:nvPicPr>
        <p:blipFill>
          <a:blip r:embed="rId4" cstate="print"/>
          <a:srcRect l="23625" r="11407"/>
          <a:stretch>
            <a:fillRect/>
          </a:stretch>
        </p:blipFill>
        <p:spPr bwMode="auto">
          <a:xfrm>
            <a:off x="4932040" y="1412776"/>
            <a:ext cx="1782173" cy="1800200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8" name="Picture 4" descr="atleti,běh,fotografie,jezdci,jezdci na koních,jezdecké závody,jízda,jízda na koni,koně,osoby,pohyby,rozmazaný,savci,sport,ženy,Zvířata"/>
          <p:cNvPicPr>
            <a:picLocks noChangeAspect="1" noChangeArrowheads="1"/>
          </p:cNvPicPr>
          <p:nvPr/>
        </p:nvPicPr>
        <p:blipFill>
          <a:blip r:embed="rId5" cstate="print"/>
          <a:srcRect t="16667" b="19048"/>
          <a:stretch>
            <a:fillRect/>
          </a:stretch>
        </p:blipFill>
        <p:spPr bwMode="auto">
          <a:xfrm>
            <a:off x="323528" y="2924944"/>
            <a:ext cx="2664296" cy="1673318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pic>
        <p:nvPicPr>
          <p:cNvPr id="1026" name="Picture 2" descr="černé kočky,dovolená,Halloween,kočky,oblíbená domácí zvířata,oříznuté fotky,oříznuté obrázky,oslavy,PNG,průhledné pozadí,zvířata,zvláštní příležitosti"/>
          <p:cNvPicPr>
            <a:picLocks noChangeAspect="1" noChangeArrowheads="1"/>
          </p:cNvPicPr>
          <p:nvPr/>
        </p:nvPicPr>
        <p:blipFill>
          <a:blip r:embed="rId6" cstate="print"/>
          <a:srcRect l="30240" t="25587" r="34868" b="27309"/>
          <a:stretch>
            <a:fillRect/>
          </a:stretch>
        </p:blipFill>
        <p:spPr bwMode="auto">
          <a:xfrm>
            <a:off x="6300192" y="3789040"/>
            <a:ext cx="1728192" cy="2333059"/>
          </a:xfrm>
          <a:prstGeom prst="rect">
            <a:avLst/>
          </a:prstGeom>
          <a:noFill/>
        </p:spPr>
      </p:pic>
      <p:pic>
        <p:nvPicPr>
          <p:cNvPr id="10" name="Picture 4" descr="Fotografie,mláďata,prasata,příroda,selata,zvířata,zvířata na farmě"/>
          <p:cNvPicPr>
            <a:picLocks noChangeAspect="1" noChangeArrowheads="1"/>
          </p:cNvPicPr>
          <p:nvPr/>
        </p:nvPicPr>
        <p:blipFill>
          <a:blip r:embed="rId7" cstate="print"/>
          <a:srcRect l="17289" t="18609" r="43419" b="23238"/>
          <a:stretch>
            <a:fillRect/>
          </a:stretch>
        </p:blipFill>
        <p:spPr bwMode="auto">
          <a:xfrm>
            <a:off x="1115616" y="4797152"/>
            <a:ext cx="1224136" cy="1811721"/>
          </a:xfrm>
          <a:prstGeom prst="rect">
            <a:avLst/>
          </a:prstGeom>
          <a:noFill/>
          <a:ln>
            <a:solidFill>
              <a:srgbClr val="01BD25"/>
            </a:solidFill>
          </a:ln>
        </p:spPr>
      </p:pic>
      <p:sp>
        <p:nvSpPr>
          <p:cNvPr id="11" name="Zaoblený obdélník 10"/>
          <p:cNvSpPr/>
          <p:nvPr/>
        </p:nvSpPr>
        <p:spPr>
          <a:xfrm>
            <a:off x="2987824" y="1340768"/>
            <a:ext cx="1224136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07904" y="2204864"/>
            <a:ext cx="1080120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995936" y="3573016"/>
            <a:ext cx="1440160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788024" y="4293096"/>
            <a:ext cx="1260000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3635896" y="5589240"/>
            <a:ext cx="1296144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764704"/>
            <a:ext cx="8712968" cy="57092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PES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http://pixabay.com/cs/labrador-pes-rodina-pet-b%C3%ADl%C3%A1-18342/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KOČKA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http://pixabay.com/cs/rozko%C5%A1n%C3%BD-zv%C3%AD%C5%99e-ko%C4%8Dka-roztomil%C3%BD-16756/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KOHOUT –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http://pixabay.com/cs/zv%C3%AD%C5%99e-zob%C3%A1k-pt%C3%A1k-ku%C5%99%C3%A1tko-ku%C5%99e-2574/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SLEPICE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http://pixabay.com/cs/kohout-slepice-ku%C5%99e-farma-pt%C3%A1k-22773/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KUŘE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http://pixabay.com/cs/ku%C5%99%C3%A1tko-dr%C5%AFbe%C5%BE-vyl%C3%ADhla-7322/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OVCE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http://pixabay.com/cs/ovce-st%C3%A1do-alm-pastvina-louka-3173/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KOZA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http://pixabay.com/cs/koza-farma-zv%C3%AD%C5%99e-p%C5%99%C3%ADroda-b%C3%ADl%C3%A1-20943/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KRÁLÍK –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http://pixabay.com/cs/zv%C3%AD%C5%99e-kr%C3%A1l%C3%ADk-%C5%A1ed%C3%A1-p%C5%99%C3%ADroda-list-22300/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HUSA –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http://pixabay.com/cs/zv%C3%AD%C5%99e-husa-b%C3%ADl%C3%A1-farma-574/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KACHNA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http://pixabay.com/cs/zv%C3%AD%C5%99e-zob%C3%A1k-pt%C3%A1k-hn%C4%9Bd%C3%A1-dom%C3%A1c%C3%AD-21469/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KŮŇ –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=k%C5%AF%C5%88&amp;ex=1#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:MP900425489|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KRÁVA –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kr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%C3%A1va&amp;ex=1#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:MP900262828|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PRASE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=prase&amp;ex=1#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:MP900431792|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TUŽKA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pencil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-person-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cartoon.html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ČERNÁ KOČKA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=%C4%8Dern%C3%A1+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ko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%C4%8Dka&amp;ex=1#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:MC900436255|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444</TotalTime>
  <Words>318</Words>
  <Application>Microsoft Office PowerPoint</Application>
  <PresentationFormat>Předvádění na obrazovce (4:3)</PresentationFormat>
  <Paragraphs>86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ANOTACE</vt:lpstr>
      <vt:lpstr>FARM ANIMALS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FARM ANIMALS</dc:title>
  <dc:creator>Marta</dc:creator>
  <cp:lastModifiedBy>Marta</cp:lastModifiedBy>
  <cp:revision>64</cp:revision>
  <dcterms:created xsi:type="dcterms:W3CDTF">2012-07-27T20:49:08Z</dcterms:created>
  <dcterms:modified xsi:type="dcterms:W3CDTF">2013-01-01T20:37:44Z</dcterms:modified>
</cp:coreProperties>
</file>