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3"/>
  </p:notesMasterIdLst>
  <p:sldIdLst>
    <p:sldId id="270" r:id="rId2"/>
    <p:sldId id="271" r:id="rId3"/>
    <p:sldId id="256" r:id="rId4"/>
    <p:sldId id="265" r:id="rId5"/>
    <p:sldId id="266" r:id="rId6"/>
    <p:sldId id="257" r:id="rId7"/>
    <p:sldId id="267" r:id="rId8"/>
    <p:sldId id="260" r:id="rId9"/>
    <p:sldId id="268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0000"/>
    <a:srgbClr val="00CC00"/>
    <a:srgbClr val="FF6600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579DCA9-152B-48EB-B69D-76C3AD5EBAB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DC0CAF2-81DC-4209-A4FC-3603A06A339A}" type="parTrans" cxnId="{853C1B92-229F-4333-80E3-A2DCBFBB03ED}">
      <dgm:prSet/>
      <dgm:spPr/>
      <dgm:t>
        <a:bodyPr/>
        <a:lstStyle/>
        <a:p>
          <a:endParaRPr lang="cs-CZ"/>
        </a:p>
      </dgm:t>
    </dgm:pt>
    <dgm:pt modelId="{C0696C82-C4CE-47FD-B847-87CDD4069D6E}" type="sibTrans" cxnId="{853C1B92-229F-4333-80E3-A2DCBFBB03ED}">
      <dgm:prSet/>
      <dgm:spPr/>
      <dgm:t>
        <a:bodyPr/>
        <a:lstStyle/>
        <a:p>
          <a:endParaRPr lang="cs-CZ"/>
        </a:p>
      </dgm:t>
    </dgm:pt>
    <dgm:pt modelId="{60AA6E2E-75D1-4CFE-A9A6-35E9B3036CA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1E38A20-729A-4666-9788-281C5E816952}" type="parTrans" cxnId="{DF1AD469-A06F-4535-8BDA-7DDC2C220908}">
      <dgm:prSet/>
      <dgm:spPr/>
      <dgm:t>
        <a:bodyPr/>
        <a:lstStyle/>
        <a:p>
          <a:endParaRPr lang="cs-CZ"/>
        </a:p>
      </dgm:t>
    </dgm:pt>
    <dgm:pt modelId="{009E5D47-DFD1-4CC2-910A-366A0942F05B}" type="sibTrans" cxnId="{DF1AD469-A06F-4535-8BDA-7DDC2C220908}">
      <dgm:prSet/>
      <dgm:spPr/>
      <dgm:t>
        <a:bodyPr/>
        <a:lstStyle/>
        <a:p>
          <a:endParaRPr lang="cs-CZ"/>
        </a:p>
      </dgm:t>
    </dgm:pt>
    <dgm:pt modelId="{CD63CAC4-86B8-4FE1-B0AC-B3CFBA3875E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907524F-E29E-49A3-8884-58CA32CAC9E2}" type="parTrans" cxnId="{115D9B80-7B22-4F47-AEFD-B0A8047B7497}">
      <dgm:prSet/>
      <dgm:spPr/>
      <dgm:t>
        <a:bodyPr/>
        <a:lstStyle/>
        <a:p>
          <a:endParaRPr lang="cs-CZ"/>
        </a:p>
      </dgm:t>
    </dgm:pt>
    <dgm:pt modelId="{D0443425-03D3-4BD1-8F67-92EC03DA781E}" type="sibTrans" cxnId="{115D9B80-7B22-4F47-AEFD-B0A8047B7497}">
      <dgm:prSet/>
      <dgm:spPr/>
      <dgm:t>
        <a:bodyPr/>
        <a:lstStyle/>
        <a:p>
          <a:endParaRPr lang="cs-CZ"/>
        </a:p>
      </dgm:t>
    </dgm:pt>
    <dgm:pt modelId="{766F3C07-6260-4556-B997-1BC31F0FBBC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</a:t>
          </a:r>
          <a:r>
            <a:rPr lang="cs-CZ" sz="1600" baseline="0" dirty="0" smtClean="0">
              <a:latin typeface="Times New Roman" pitchFamily="18" charset="0"/>
              <a:cs typeface="Times New Roman" pitchFamily="18" charset="0"/>
            </a:rPr>
            <a:t>VY_32_INOVACE_02_DUM </a:t>
          </a:r>
          <a:r>
            <a:rPr lang="cs-CZ" sz="1600" b="1" baseline="0" dirty="0" smtClean="0">
              <a:latin typeface="Times New Roman" pitchFamily="18" charset="0"/>
              <a:cs typeface="Times New Roman" pitchFamily="18" charset="0"/>
            </a:rPr>
            <a:t>č.3_</a:t>
          </a:r>
          <a:r>
            <a:rPr lang="cs-CZ" sz="1600" b="1" baseline="0" dirty="0" err="1" smtClean="0">
              <a:latin typeface="Times New Roman" pitchFamily="18" charset="0"/>
              <a:cs typeface="Times New Roman" pitchFamily="18" charset="0"/>
            </a:rPr>
            <a:t>Numbers</a:t>
          </a:r>
          <a:r>
            <a:rPr lang="cs-CZ" sz="1600" b="1" baseline="0" dirty="0" smtClean="0">
              <a:latin typeface="Times New Roman" pitchFamily="18" charset="0"/>
              <a:cs typeface="Times New Roman" pitchFamily="18" charset="0"/>
            </a:rPr>
            <a:t> 1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213FE0C-B615-413B-8BBB-153FEBFBC9F6}" type="parTrans" cxnId="{72151110-B098-41D8-8224-266A87527D11}">
      <dgm:prSet/>
      <dgm:spPr/>
      <dgm:t>
        <a:bodyPr/>
        <a:lstStyle/>
        <a:p>
          <a:endParaRPr lang="cs-CZ"/>
        </a:p>
      </dgm:t>
    </dgm:pt>
    <dgm:pt modelId="{E52430C1-52DE-48C2-904B-5E1D8410A2F3}" type="sibTrans" cxnId="{72151110-B098-41D8-8224-266A87527D11}">
      <dgm:prSet/>
      <dgm:spPr/>
      <dgm:t>
        <a:bodyPr/>
        <a:lstStyle/>
        <a:p>
          <a:endParaRPr lang="cs-CZ"/>
        </a:p>
      </dgm:t>
    </dgm:pt>
    <dgm:pt modelId="{04B6677F-8A46-4B54-9677-88F7C5689A3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3                                      DATUM: 29.7.2012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3F84EE7-EA9D-4D27-96E7-12F7DB7EC5E6}" type="parTrans" cxnId="{FA1263BE-A2E7-48BC-9DEA-A6983C6C1FA8}">
      <dgm:prSet/>
      <dgm:spPr/>
      <dgm:t>
        <a:bodyPr/>
        <a:lstStyle/>
        <a:p>
          <a:endParaRPr lang="cs-CZ"/>
        </a:p>
      </dgm:t>
    </dgm:pt>
    <dgm:pt modelId="{11205384-0C96-4FE3-BC3F-828CD408B3C1}" type="sibTrans" cxnId="{FA1263BE-A2E7-48BC-9DEA-A6983C6C1FA8}">
      <dgm:prSet/>
      <dgm:spPr/>
      <dgm:t>
        <a:bodyPr/>
        <a:lstStyle/>
        <a:p>
          <a:endParaRPr lang="cs-CZ"/>
        </a:p>
      </dgm:t>
    </dgm:pt>
    <dgm:pt modelId="{BA3A366B-5B62-435D-9556-467571717EA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94A9BA2-F857-410F-BE8F-CF5099E062F0}" type="parTrans" cxnId="{767598B0-BC1E-48C3-8AFC-5157CA719AE8}">
      <dgm:prSet/>
      <dgm:spPr/>
      <dgm:t>
        <a:bodyPr/>
        <a:lstStyle/>
        <a:p>
          <a:endParaRPr lang="cs-CZ"/>
        </a:p>
      </dgm:t>
    </dgm:pt>
    <dgm:pt modelId="{EDD14823-48C6-416D-BD98-10158BC4C8CB}" type="sibTrans" cxnId="{767598B0-BC1E-48C3-8AFC-5157CA719AE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7FC62C25-2BFD-40E5-8F0C-49228485BCFF}" type="pres">
      <dgm:prSet presAssocID="{C579DCA9-152B-48EB-B69D-76C3AD5EBABB}" presName="vertSpace2" presStyleLbl="node1" presStyleIdx="0" presStyleCnt="7"/>
      <dgm:spPr/>
    </dgm:pt>
    <dgm:pt modelId="{CF807A2F-8400-4E91-8451-BDA2B76D58DE}" type="pres">
      <dgm:prSet presAssocID="{C579DCA9-152B-48EB-B69D-76C3AD5EBABB}" presName="circle2" presStyleLbl="node1" presStyleIdx="1" presStyleCnt="7"/>
      <dgm:spPr/>
    </dgm:pt>
    <dgm:pt modelId="{7C081B4F-D003-4B57-BCE9-0BE0A810236E}" type="pres">
      <dgm:prSet presAssocID="{C579DCA9-152B-48EB-B69D-76C3AD5EBABB}" presName="rect2" presStyleLbl="alignAcc1" presStyleIdx="1" presStyleCnt="7"/>
      <dgm:spPr/>
      <dgm:t>
        <a:bodyPr/>
        <a:lstStyle/>
        <a:p>
          <a:endParaRPr lang="cs-CZ"/>
        </a:p>
      </dgm:t>
    </dgm:pt>
    <dgm:pt modelId="{7496314C-42AB-4613-B3BE-632E5DDA4EED}" type="pres">
      <dgm:prSet presAssocID="{60AA6E2E-75D1-4CFE-A9A6-35E9B3036CA2}" presName="vertSpace3" presStyleLbl="node1" presStyleIdx="1" presStyleCnt="7"/>
      <dgm:spPr/>
    </dgm:pt>
    <dgm:pt modelId="{D9BF4A69-78CF-4114-93F7-5304E3A3F2C0}" type="pres">
      <dgm:prSet presAssocID="{60AA6E2E-75D1-4CFE-A9A6-35E9B3036CA2}" presName="circle3" presStyleLbl="node1" presStyleIdx="2" presStyleCnt="7"/>
      <dgm:spPr/>
    </dgm:pt>
    <dgm:pt modelId="{E7CA5B07-F7C7-4A8A-8C80-012753CF6BBD}" type="pres">
      <dgm:prSet presAssocID="{60AA6E2E-75D1-4CFE-A9A6-35E9B3036CA2}" presName="rect3" presStyleLbl="alignAcc1" presStyleIdx="2" presStyleCnt="7"/>
      <dgm:spPr/>
      <dgm:t>
        <a:bodyPr/>
        <a:lstStyle/>
        <a:p>
          <a:endParaRPr lang="cs-CZ"/>
        </a:p>
      </dgm:t>
    </dgm:pt>
    <dgm:pt modelId="{66BE0D3F-9BE6-406B-B8F1-04F454BDFF55}" type="pres">
      <dgm:prSet presAssocID="{CD63CAC4-86B8-4FE1-B0AC-B3CFBA3875ED}" presName="vertSpace4" presStyleLbl="node1" presStyleIdx="2" presStyleCnt="7"/>
      <dgm:spPr/>
    </dgm:pt>
    <dgm:pt modelId="{B96DEE49-C709-4D1F-BC88-9F905DA659AC}" type="pres">
      <dgm:prSet presAssocID="{CD63CAC4-86B8-4FE1-B0AC-B3CFBA3875ED}" presName="circle4" presStyleLbl="node1" presStyleIdx="3" presStyleCnt="7"/>
      <dgm:spPr/>
    </dgm:pt>
    <dgm:pt modelId="{4738673B-9DBD-4E04-8785-81D2ED707B3A}" type="pres">
      <dgm:prSet presAssocID="{CD63CAC4-86B8-4FE1-B0AC-B3CFBA3875ED}" presName="rect4" presStyleLbl="alignAcc1" presStyleIdx="3" presStyleCnt="7"/>
      <dgm:spPr/>
      <dgm:t>
        <a:bodyPr/>
        <a:lstStyle/>
        <a:p>
          <a:endParaRPr lang="cs-CZ"/>
        </a:p>
      </dgm:t>
    </dgm:pt>
    <dgm:pt modelId="{9D73DD16-ED69-4B99-BCE3-441817936230}" type="pres">
      <dgm:prSet presAssocID="{766F3C07-6260-4556-B997-1BC31F0FBBCB}" presName="vertSpace5" presStyleLbl="node1" presStyleIdx="3" presStyleCnt="7"/>
      <dgm:spPr/>
    </dgm:pt>
    <dgm:pt modelId="{3328918A-FF90-4BB0-BC54-70D33B0550F3}" type="pres">
      <dgm:prSet presAssocID="{766F3C07-6260-4556-B997-1BC31F0FBBCB}" presName="circle5" presStyleLbl="node1" presStyleIdx="4" presStyleCnt="7"/>
      <dgm:spPr/>
    </dgm:pt>
    <dgm:pt modelId="{3757E7C9-41F3-48B1-8389-46D13D4EA045}" type="pres">
      <dgm:prSet presAssocID="{766F3C07-6260-4556-B997-1BC31F0FBBCB}" presName="rect5" presStyleLbl="alignAcc1" presStyleIdx="4" presStyleCnt="7"/>
      <dgm:spPr/>
      <dgm:t>
        <a:bodyPr/>
        <a:lstStyle/>
        <a:p>
          <a:endParaRPr lang="cs-CZ"/>
        </a:p>
      </dgm:t>
    </dgm:pt>
    <dgm:pt modelId="{EB97C380-69B5-418D-89B6-831201704EE7}" type="pres">
      <dgm:prSet presAssocID="{04B6677F-8A46-4B54-9677-88F7C5689A32}" presName="vertSpace6" presStyleLbl="node1" presStyleIdx="4" presStyleCnt="7"/>
      <dgm:spPr/>
    </dgm:pt>
    <dgm:pt modelId="{FFA76E38-A6E5-4F30-96A6-06B998F6B265}" type="pres">
      <dgm:prSet presAssocID="{04B6677F-8A46-4B54-9677-88F7C5689A32}" presName="circle6" presStyleLbl="node1" presStyleIdx="5" presStyleCnt="7"/>
      <dgm:spPr/>
    </dgm:pt>
    <dgm:pt modelId="{7887D889-A1DE-4383-8803-3365B0ACD705}" type="pres">
      <dgm:prSet presAssocID="{04B6677F-8A46-4B54-9677-88F7C5689A32}" presName="rect6" presStyleLbl="alignAcc1" presStyleIdx="5" presStyleCnt="7"/>
      <dgm:spPr/>
      <dgm:t>
        <a:bodyPr/>
        <a:lstStyle/>
        <a:p>
          <a:endParaRPr lang="cs-CZ"/>
        </a:p>
      </dgm:t>
    </dgm:pt>
    <dgm:pt modelId="{C6B810D3-19E3-4AC7-8588-140CEA40FF67}" type="pres">
      <dgm:prSet presAssocID="{BA3A366B-5B62-435D-9556-467571717EAB}" presName="vertSpace7" presStyleLbl="node1" presStyleIdx="5" presStyleCnt="7"/>
      <dgm:spPr/>
    </dgm:pt>
    <dgm:pt modelId="{2DC957B6-5A16-4DF4-8C65-A43C9E73F160}" type="pres">
      <dgm:prSet presAssocID="{BA3A366B-5B62-435D-9556-467571717EAB}" presName="circle7" presStyleLbl="node1" presStyleIdx="6" presStyleCnt="7"/>
      <dgm:spPr/>
    </dgm:pt>
    <dgm:pt modelId="{E404B5B5-EFBD-4F88-990D-31F166880F41}" type="pres">
      <dgm:prSet presAssocID="{BA3A366B-5B62-435D-9556-467571717EA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91AFAF-C308-41D7-93F0-4437A9782B59}" type="pres">
      <dgm:prSet presAssocID="{C579DCA9-152B-48EB-B69D-76C3AD5EBABB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C0136A-F6C9-483D-8350-79899E871B24}" type="pres">
      <dgm:prSet presAssocID="{60AA6E2E-75D1-4CFE-A9A6-35E9B3036CA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1077E8-6F04-49FC-B955-49ECDFEEBBDD}" type="pres">
      <dgm:prSet presAssocID="{CD63CAC4-86B8-4FE1-B0AC-B3CFBA3875E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7EFAC-099C-41CA-B3CA-FD534EFC5E84}" type="pres">
      <dgm:prSet presAssocID="{766F3C07-6260-4556-B997-1BC31F0FBBCB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ABC206-CF62-488A-852B-BF6BA5978382}" type="pres">
      <dgm:prSet presAssocID="{04B6677F-8A46-4B54-9677-88F7C5689A3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E47C7C-C187-4C46-8DCB-6FB2BE4421CF}" type="pres">
      <dgm:prSet presAssocID="{BA3A366B-5B62-435D-9556-467571717EA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303CC4-FBFF-47FF-87D3-4612A843686E}" type="presOf" srcId="{BA3A366B-5B62-435D-9556-467571717EAB}" destId="{8CE47C7C-C187-4C46-8DCB-6FB2BE4421CF}" srcOrd="1" destOrd="0" presId="urn:microsoft.com/office/officeart/2005/8/layout/target3"/>
    <dgm:cxn modelId="{72151110-B098-41D8-8224-266A87527D11}" srcId="{757F3AB3-0718-4624-B441-E567A8F0AB56}" destId="{766F3C07-6260-4556-B997-1BC31F0FBBCB}" srcOrd="4" destOrd="0" parTransId="{F213FE0C-B615-413B-8BBB-153FEBFBC9F6}" sibTransId="{E52430C1-52DE-48C2-904B-5E1D8410A2F3}"/>
    <dgm:cxn modelId="{BEF761E8-D287-4DFB-B4EB-B750767E8B1E}" type="presOf" srcId="{60AA6E2E-75D1-4CFE-A9A6-35E9B3036CA2}" destId="{E7CA5B07-F7C7-4A8A-8C80-012753CF6BBD}" srcOrd="0" destOrd="0" presId="urn:microsoft.com/office/officeart/2005/8/layout/target3"/>
    <dgm:cxn modelId="{FA1263BE-A2E7-48BC-9DEA-A6983C6C1FA8}" srcId="{757F3AB3-0718-4624-B441-E567A8F0AB56}" destId="{04B6677F-8A46-4B54-9677-88F7C5689A32}" srcOrd="5" destOrd="0" parTransId="{23F84EE7-EA9D-4D27-96E7-12F7DB7EC5E6}" sibTransId="{11205384-0C96-4FE3-BC3F-828CD408B3C1}"/>
    <dgm:cxn modelId="{DF1AD469-A06F-4535-8BDA-7DDC2C220908}" srcId="{757F3AB3-0718-4624-B441-E567A8F0AB56}" destId="{60AA6E2E-75D1-4CFE-A9A6-35E9B3036CA2}" srcOrd="2" destOrd="0" parTransId="{A1E38A20-729A-4666-9788-281C5E816952}" sibTransId="{009E5D47-DFD1-4CC2-910A-366A0942F05B}"/>
    <dgm:cxn modelId="{89CC177D-B8D4-4B4D-ABDD-20E5B0096F57}" type="presOf" srcId="{757F3AB3-0718-4624-B441-E567A8F0AB56}" destId="{333A1088-737F-45CB-B68E-254E46348037}" srcOrd="0" destOrd="0" presId="urn:microsoft.com/office/officeart/2005/8/layout/target3"/>
    <dgm:cxn modelId="{B890E45B-84EF-4AF0-A1FB-6E5C09374FD4}" type="presOf" srcId="{766F3C07-6260-4556-B997-1BC31F0FBBCB}" destId="{3757E7C9-41F3-48B1-8389-46D13D4EA045}" srcOrd="0" destOrd="0" presId="urn:microsoft.com/office/officeart/2005/8/layout/target3"/>
    <dgm:cxn modelId="{744E2669-B96C-425A-BB1A-54A4D2A8C96D}" type="presOf" srcId="{C579DCA9-152B-48EB-B69D-76C3AD5EBABB}" destId="{7C081B4F-D003-4B57-BCE9-0BE0A810236E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853C1B92-229F-4333-80E3-A2DCBFBB03ED}" srcId="{757F3AB3-0718-4624-B441-E567A8F0AB56}" destId="{C579DCA9-152B-48EB-B69D-76C3AD5EBABB}" srcOrd="1" destOrd="0" parTransId="{ADC0CAF2-81DC-4209-A4FC-3603A06A339A}" sibTransId="{C0696C82-C4CE-47FD-B847-87CDD4069D6E}"/>
    <dgm:cxn modelId="{115D9B80-7B22-4F47-AEFD-B0A8047B7497}" srcId="{757F3AB3-0718-4624-B441-E567A8F0AB56}" destId="{CD63CAC4-86B8-4FE1-B0AC-B3CFBA3875ED}" srcOrd="3" destOrd="0" parTransId="{7907524F-E29E-49A3-8884-58CA32CAC9E2}" sibTransId="{D0443425-03D3-4BD1-8F67-92EC03DA781E}"/>
    <dgm:cxn modelId="{25CBAACF-A811-4B23-90AA-3991FB7BBFAE}" type="presOf" srcId="{C579DCA9-152B-48EB-B69D-76C3AD5EBABB}" destId="{1C91AFAF-C308-41D7-93F0-4437A9782B59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4FD1AEB-CA35-42C9-B251-10615B727075}" type="presOf" srcId="{BA3A366B-5B62-435D-9556-467571717EAB}" destId="{E404B5B5-EFBD-4F88-990D-31F166880F41}" srcOrd="0" destOrd="0" presId="urn:microsoft.com/office/officeart/2005/8/layout/target3"/>
    <dgm:cxn modelId="{7CC029FB-F3D3-460E-8EED-C64B2496885E}" type="presOf" srcId="{04B6677F-8A46-4B54-9677-88F7C5689A32}" destId="{B0ABC206-CF62-488A-852B-BF6BA5978382}" srcOrd="1" destOrd="0" presId="urn:microsoft.com/office/officeart/2005/8/layout/target3"/>
    <dgm:cxn modelId="{0EDA2388-952A-476A-9A3B-7AA1DE43C0F0}" type="presOf" srcId="{60AA6E2E-75D1-4CFE-A9A6-35E9B3036CA2}" destId="{3AC0136A-F6C9-483D-8350-79899E871B24}" srcOrd="1" destOrd="0" presId="urn:microsoft.com/office/officeart/2005/8/layout/target3"/>
    <dgm:cxn modelId="{C301CB83-5503-495C-A996-0DEAFAE91DD4}" type="presOf" srcId="{766F3C07-6260-4556-B997-1BC31F0FBBCB}" destId="{BCF7EFAC-099C-41CA-B3CA-FD534EFC5E84}" srcOrd="1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B3C8112A-7101-42AB-BF8D-FDCC1BBBF611}" type="presOf" srcId="{D1D4F407-5343-4D3F-B5B9-D407B03CAEB4}" destId="{AED2198E-93D5-4001-81B4-73124B309672}" srcOrd="1" destOrd="0" presId="urn:microsoft.com/office/officeart/2005/8/layout/target3"/>
    <dgm:cxn modelId="{2AD282B2-9797-4B51-8A5A-E62A46007683}" type="presOf" srcId="{04B6677F-8A46-4B54-9677-88F7C5689A32}" destId="{7887D889-A1DE-4383-8803-3365B0ACD705}" srcOrd="0" destOrd="0" presId="urn:microsoft.com/office/officeart/2005/8/layout/target3"/>
    <dgm:cxn modelId="{767598B0-BC1E-48C3-8AFC-5157CA719AE8}" srcId="{757F3AB3-0718-4624-B441-E567A8F0AB56}" destId="{BA3A366B-5B62-435D-9556-467571717EAB}" srcOrd="6" destOrd="0" parTransId="{194A9BA2-F857-410F-BE8F-CF5099E062F0}" sibTransId="{EDD14823-48C6-416D-BD98-10158BC4C8CB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1B3C0E89-615E-455E-9F81-9F165590557D}" type="presOf" srcId="{CD63CAC4-86B8-4FE1-B0AC-B3CFBA3875ED}" destId="{4738673B-9DBD-4E04-8785-81D2ED707B3A}" srcOrd="0" destOrd="0" presId="urn:microsoft.com/office/officeart/2005/8/layout/target3"/>
    <dgm:cxn modelId="{1BBBC588-571E-436B-8996-E26F0F843EA1}" type="presOf" srcId="{CD63CAC4-86B8-4FE1-B0AC-B3CFBA3875ED}" destId="{551077E8-6F04-49FC-B955-49ECDFEEBBDD}" srcOrd="1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295DEFF3-AD09-4A47-ACC1-25F2298243A4}" type="presOf" srcId="{D1D4F407-5343-4D3F-B5B9-D407B03CAEB4}" destId="{D005CE8C-CC26-4C3E-AC11-E15060ECD759}" srcOrd="0" destOrd="0" presId="urn:microsoft.com/office/officeart/2005/8/layout/target3"/>
    <dgm:cxn modelId="{5BD99B17-A2B7-4EB2-86DF-6B37FE4697B5}" type="presParOf" srcId="{333A1088-737F-45CB-B68E-254E46348037}" destId="{F5ABB229-8D3B-4694-996A-96F23CF14429}" srcOrd="0" destOrd="0" presId="urn:microsoft.com/office/officeart/2005/8/layout/target3"/>
    <dgm:cxn modelId="{1292C45E-26C6-43E0-9A1A-5449F53DA534}" type="presParOf" srcId="{333A1088-737F-45CB-B68E-254E46348037}" destId="{F41139FD-01EE-4571-8B17-4FB00FC51163}" srcOrd="1" destOrd="0" presId="urn:microsoft.com/office/officeart/2005/8/layout/target3"/>
    <dgm:cxn modelId="{86366CFB-ECA8-42BC-997F-7B85ECDBA1B7}" type="presParOf" srcId="{333A1088-737F-45CB-B68E-254E46348037}" destId="{D005CE8C-CC26-4C3E-AC11-E15060ECD759}" srcOrd="2" destOrd="0" presId="urn:microsoft.com/office/officeart/2005/8/layout/target3"/>
    <dgm:cxn modelId="{F7D0B896-305E-4A1E-B9FD-33519F7E9DD7}" type="presParOf" srcId="{333A1088-737F-45CB-B68E-254E46348037}" destId="{7FC62C25-2BFD-40E5-8F0C-49228485BCFF}" srcOrd="3" destOrd="0" presId="urn:microsoft.com/office/officeart/2005/8/layout/target3"/>
    <dgm:cxn modelId="{759E04FD-87FE-4A32-BF9C-BD5C41BF5447}" type="presParOf" srcId="{333A1088-737F-45CB-B68E-254E46348037}" destId="{CF807A2F-8400-4E91-8451-BDA2B76D58DE}" srcOrd="4" destOrd="0" presId="urn:microsoft.com/office/officeart/2005/8/layout/target3"/>
    <dgm:cxn modelId="{659320D5-BD21-4819-B1EC-10D9B0BCE8A3}" type="presParOf" srcId="{333A1088-737F-45CB-B68E-254E46348037}" destId="{7C081B4F-D003-4B57-BCE9-0BE0A810236E}" srcOrd="5" destOrd="0" presId="urn:microsoft.com/office/officeart/2005/8/layout/target3"/>
    <dgm:cxn modelId="{48C95F74-9FFA-4397-BB46-0DB6CC6AE854}" type="presParOf" srcId="{333A1088-737F-45CB-B68E-254E46348037}" destId="{7496314C-42AB-4613-B3BE-632E5DDA4EED}" srcOrd="6" destOrd="0" presId="urn:microsoft.com/office/officeart/2005/8/layout/target3"/>
    <dgm:cxn modelId="{380A84DD-C0E4-452E-8AB8-8F21F1D99F0F}" type="presParOf" srcId="{333A1088-737F-45CB-B68E-254E46348037}" destId="{D9BF4A69-78CF-4114-93F7-5304E3A3F2C0}" srcOrd="7" destOrd="0" presId="urn:microsoft.com/office/officeart/2005/8/layout/target3"/>
    <dgm:cxn modelId="{17293A04-69B9-4595-ADCB-2C67FB3F550B}" type="presParOf" srcId="{333A1088-737F-45CB-B68E-254E46348037}" destId="{E7CA5B07-F7C7-4A8A-8C80-012753CF6BBD}" srcOrd="8" destOrd="0" presId="urn:microsoft.com/office/officeart/2005/8/layout/target3"/>
    <dgm:cxn modelId="{1B88E67B-FD3B-4C86-8FBB-0E20D650B64E}" type="presParOf" srcId="{333A1088-737F-45CB-B68E-254E46348037}" destId="{66BE0D3F-9BE6-406B-B8F1-04F454BDFF55}" srcOrd="9" destOrd="0" presId="urn:microsoft.com/office/officeart/2005/8/layout/target3"/>
    <dgm:cxn modelId="{16B062E0-09FB-4DFC-92D1-92C655AFFB8D}" type="presParOf" srcId="{333A1088-737F-45CB-B68E-254E46348037}" destId="{B96DEE49-C709-4D1F-BC88-9F905DA659AC}" srcOrd="10" destOrd="0" presId="urn:microsoft.com/office/officeart/2005/8/layout/target3"/>
    <dgm:cxn modelId="{02159C65-719E-44C2-9A91-F33BE838E0A1}" type="presParOf" srcId="{333A1088-737F-45CB-B68E-254E46348037}" destId="{4738673B-9DBD-4E04-8785-81D2ED707B3A}" srcOrd="11" destOrd="0" presId="urn:microsoft.com/office/officeart/2005/8/layout/target3"/>
    <dgm:cxn modelId="{5F47B28F-AD02-4B56-B71A-2F5C095622E7}" type="presParOf" srcId="{333A1088-737F-45CB-B68E-254E46348037}" destId="{9D73DD16-ED69-4B99-BCE3-441817936230}" srcOrd="12" destOrd="0" presId="urn:microsoft.com/office/officeart/2005/8/layout/target3"/>
    <dgm:cxn modelId="{5DD0BEAD-0FD7-4C7E-A1D3-75003C83D09E}" type="presParOf" srcId="{333A1088-737F-45CB-B68E-254E46348037}" destId="{3328918A-FF90-4BB0-BC54-70D33B0550F3}" srcOrd="13" destOrd="0" presId="urn:microsoft.com/office/officeart/2005/8/layout/target3"/>
    <dgm:cxn modelId="{36AB0621-66A5-4B28-AB1E-F2B2CB185C2C}" type="presParOf" srcId="{333A1088-737F-45CB-B68E-254E46348037}" destId="{3757E7C9-41F3-48B1-8389-46D13D4EA045}" srcOrd="14" destOrd="0" presId="urn:microsoft.com/office/officeart/2005/8/layout/target3"/>
    <dgm:cxn modelId="{D2C5C80E-D82D-46E0-ABBA-1FB1C8655D05}" type="presParOf" srcId="{333A1088-737F-45CB-B68E-254E46348037}" destId="{EB97C380-69B5-418D-89B6-831201704EE7}" srcOrd="15" destOrd="0" presId="urn:microsoft.com/office/officeart/2005/8/layout/target3"/>
    <dgm:cxn modelId="{44586624-9E38-4D5A-A6FD-59A1B5C29637}" type="presParOf" srcId="{333A1088-737F-45CB-B68E-254E46348037}" destId="{FFA76E38-A6E5-4F30-96A6-06B998F6B265}" srcOrd="16" destOrd="0" presId="urn:microsoft.com/office/officeart/2005/8/layout/target3"/>
    <dgm:cxn modelId="{C35C83A8-8C73-4A2E-8E36-ACFC2A2E6996}" type="presParOf" srcId="{333A1088-737F-45CB-B68E-254E46348037}" destId="{7887D889-A1DE-4383-8803-3365B0ACD705}" srcOrd="17" destOrd="0" presId="urn:microsoft.com/office/officeart/2005/8/layout/target3"/>
    <dgm:cxn modelId="{84306937-CAC9-4659-B665-03F9A236E8D1}" type="presParOf" srcId="{333A1088-737F-45CB-B68E-254E46348037}" destId="{C6B810D3-19E3-4AC7-8588-140CEA40FF67}" srcOrd="18" destOrd="0" presId="urn:microsoft.com/office/officeart/2005/8/layout/target3"/>
    <dgm:cxn modelId="{9EE01B16-405B-4654-A7C8-783F9B29A52A}" type="presParOf" srcId="{333A1088-737F-45CB-B68E-254E46348037}" destId="{2DC957B6-5A16-4DF4-8C65-A43C9E73F160}" srcOrd="19" destOrd="0" presId="urn:microsoft.com/office/officeart/2005/8/layout/target3"/>
    <dgm:cxn modelId="{16F3B25C-8F96-4296-9696-B520ED3541D9}" type="presParOf" srcId="{333A1088-737F-45CB-B68E-254E46348037}" destId="{E404B5B5-EFBD-4F88-990D-31F166880F41}" srcOrd="20" destOrd="0" presId="urn:microsoft.com/office/officeart/2005/8/layout/target3"/>
    <dgm:cxn modelId="{2C86D100-96B4-48CE-98F3-0D72F4F0E3E5}" type="presParOf" srcId="{333A1088-737F-45CB-B68E-254E46348037}" destId="{AED2198E-93D5-4001-81B4-73124B309672}" srcOrd="21" destOrd="0" presId="urn:microsoft.com/office/officeart/2005/8/layout/target3"/>
    <dgm:cxn modelId="{3DAD20BD-78B7-4B84-B6F1-8CF5AF92046A}" type="presParOf" srcId="{333A1088-737F-45CB-B68E-254E46348037}" destId="{1C91AFAF-C308-41D7-93F0-4437A9782B59}" srcOrd="22" destOrd="0" presId="urn:microsoft.com/office/officeart/2005/8/layout/target3"/>
    <dgm:cxn modelId="{58C1ADAC-3245-46DF-BB8E-D93194CE37B7}" type="presParOf" srcId="{333A1088-737F-45CB-B68E-254E46348037}" destId="{3AC0136A-F6C9-483D-8350-79899E871B24}" srcOrd="23" destOrd="0" presId="urn:microsoft.com/office/officeart/2005/8/layout/target3"/>
    <dgm:cxn modelId="{BB0E73DD-F3AA-4C22-8EED-BAA1EF264223}" type="presParOf" srcId="{333A1088-737F-45CB-B68E-254E46348037}" destId="{551077E8-6F04-49FC-B955-49ECDFEEBBDD}" srcOrd="24" destOrd="0" presId="urn:microsoft.com/office/officeart/2005/8/layout/target3"/>
    <dgm:cxn modelId="{77BCE1B2-4103-4D8A-89AA-C0E1E3E28D17}" type="presParOf" srcId="{333A1088-737F-45CB-B68E-254E46348037}" destId="{BCF7EFAC-099C-41CA-B3CA-FD534EFC5E84}" srcOrd="25" destOrd="0" presId="urn:microsoft.com/office/officeart/2005/8/layout/target3"/>
    <dgm:cxn modelId="{63162808-76D0-45CB-B561-F48178DA392D}" type="presParOf" srcId="{333A1088-737F-45CB-B68E-254E46348037}" destId="{B0ABC206-CF62-488A-852B-BF6BA5978382}" srcOrd="26" destOrd="0" presId="urn:microsoft.com/office/officeart/2005/8/layout/target3"/>
    <dgm:cxn modelId="{4BCFC02D-4699-4635-8A96-70B5C8026CEF}" type="presParOf" srcId="{333A1088-737F-45CB-B68E-254E46348037}" destId="{8CE47C7C-C187-4C46-8DCB-6FB2BE4421C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CF807A2F-8400-4E91-8451-BDA2B76D58D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081B4F-D003-4B57-BCE9-0BE0A810236E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D9BF4A69-78CF-4114-93F7-5304E3A3F2C0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CA5B07-F7C7-4A8A-8C80-012753CF6BB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B96DEE49-C709-4D1F-BC88-9F905DA659A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38673B-9DBD-4E04-8785-81D2ED707B3A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3328918A-FF90-4BB0-BC54-70D33B0550F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757E7C9-41F3-48B1-8389-46D13D4EA045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</a:t>
          </a:r>
          <a:r>
            <a:rPr lang="cs-CZ" sz="1600" kern="1200" baseline="0" dirty="0" smtClean="0">
              <a:latin typeface="Times New Roman" pitchFamily="18" charset="0"/>
              <a:cs typeface="Times New Roman" pitchFamily="18" charset="0"/>
            </a:rPr>
            <a:t>VY_32_INOVACE_02_DUM </a:t>
          </a:r>
          <a:r>
            <a:rPr lang="cs-CZ" sz="1600" b="1" kern="1200" baseline="0" dirty="0" smtClean="0">
              <a:latin typeface="Times New Roman" pitchFamily="18" charset="0"/>
              <a:cs typeface="Times New Roman" pitchFamily="18" charset="0"/>
            </a:rPr>
            <a:t>č.3_</a:t>
          </a:r>
          <a:r>
            <a:rPr lang="cs-CZ" sz="1600" b="1" kern="1200" baseline="0" dirty="0" err="1" smtClean="0">
              <a:latin typeface="Times New Roman" pitchFamily="18" charset="0"/>
              <a:cs typeface="Times New Roman" pitchFamily="18" charset="0"/>
            </a:rPr>
            <a:t>Numbers</a:t>
          </a:r>
          <a:r>
            <a:rPr lang="cs-CZ" sz="1600" b="1" kern="1200" baseline="0" dirty="0" smtClean="0">
              <a:latin typeface="Times New Roman" pitchFamily="18" charset="0"/>
              <a:cs typeface="Times New Roman" pitchFamily="18" charset="0"/>
            </a:rPr>
            <a:t> 1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FFA76E38-A6E5-4F30-96A6-06B998F6B26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87D889-A1DE-4383-8803-3365B0ACD705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3                                      DATUM: 29.7.2012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2DC957B6-5A16-4DF4-8C65-A43C9E73F160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04B5B5-EFBD-4F88-990D-31F166880F41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439972-81C5-43E7-B8E9-52FA72AAC2A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B7963F-D694-41D7-B1E8-780D72DB77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025EE04-16AF-4E7A-937E-D42E4407A65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9BFCE08-868B-46A4-8227-746E9C53F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med"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1&amp;pos=358" TargetMode="External"/><Relationship Id="rId3" Type="http://schemas.openxmlformats.org/officeDocument/2006/relationships/hyperlink" Target="http://www.pdclipart.org/displayimage.php?album=search&amp;cat=0&amp;pos=5" TargetMode="External"/><Relationship Id="rId7" Type="http://schemas.openxmlformats.org/officeDocument/2006/relationships/hyperlink" Target="http://pixabay.com/cs/zv%C3%AD%C5%99ata-d%C3%ADt%C4%9B-hlava-tu%C4%8D%C5%88%C3%A1k-t%C5%99i-30837/" TargetMode="External"/><Relationship Id="rId2" Type="http://schemas.openxmlformats.org/officeDocument/2006/relationships/hyperlink" Target="http://office.microsoft.com/cs-cz/images/results.aspx?qu=po%C4%8D%C3%ADtadlo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DE%C5%A0TN%C3%8DK&amp;ex=1" TargetMode="External"/><Relationship Id="rId5" Type="http://schemas.openxmlformats.org/officeDocument/2006/relationships/hyperlink" Target="http://pixabay.com/cs/t%C5%99i-%C4%8Derven%C3%A1-modr%C3%A1-potraviny-%C5%BElut%C3%A1-40239/" TargetMode="External"/><Relationship Id="rId4" Type="http://schemas.openxmlformats.org/officeDocument/2006/relationships/hyperlink" Target="http://pixabay.com/cs/%C4%8Dern%C3%A1-modr%C3%A1-jednoduch%C3%A9-obrys-d%C4%9Bti-25805/" TargetMode="External"/><Relationship Id="rId9" Type="http://schemas.openxmlformats.org/officeDocument/2006/relationships/hyperlink" Target="http://www.pdclipart.org/displayimage.php?album=31&amp;pos=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043608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407707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Materiál je  určen pro 1., 2. a 3.ročník. Zařazení do výuky záleží na jazykové úrovni žáků.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První část prezentace je určena k seznámení s novou slovní zásobou, k nácviku správné výslovnosti nebo k procvičování slovní zásoby (list č.3 – 8).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Druhá část prezentace je určena k využití slovní zásoby – počítání věcí na obrázcích 3-8, počítání tvarů a určení jejich barev, porozumění otázce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?, odpovědi na otázku, kreslení daného počtu a barvy, nácvik psaní slov (list 9-10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● Materiál se může použít také pro specifické procvičování a výuku žáků s SPU.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124744"/>
            <a:ext cx="6984776" cy="17281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10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1</a:t>
            </a:r>
            <a:endParaRPr lang="cs-CZ" sz="100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akademičtí pracovníci,aritmetika,čísla,matematika,páry,počítadla,školy,symboly,vzděl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068960"/>
            <a:ext cx="3095626" cy="30956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19256" cy="621330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				   </a:t>
            </a:r>
            <a:r>
              <a:rPr lang="cs-CZ" sz="119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endParaRPr lang="cs-CZ" sz="119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9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1</a:t>
            </a:r>
          </a:p>
          <a:p>
            <a:pPr>
              <a:buNone/>
            </a:pPr>
            <a:r>
              <a:rPr lang="cs-CZ" sz="10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lown big earred clow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4850414" cy="521725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				  </a:t>
            </a:r>
            <a:r>
              <a:rPr lang="cs-CZ" sz="110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endParaRPr lang="cs-CZ" sz="110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11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110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černá, modrá, jednoduché, obrys, děti, bílá, rekrea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501008"/>
            <a:ext cx="3256543" cy="2880000"/>
          </a:xfrm>
          <a:prstGeom prst="rect">
            <a:avLst/>
          </a:prstGeom>
          <a:noFill/>
        </p:spPr>
      </p:pic>
      <p:pic>
        <p:nvPicPr>
          <p:cNvPr id="6" name="Picture 4" descr="černá, modrá, jednoduché, obrys, děti, bílá, rekrea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3256541" cy="288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617869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363272" cy="6141296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					    								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                </a:t>
            </a:r>
            <a:r>
              <a:rPr lang="cs-CZ" sz="338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cs-CZ" sz="33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5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33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4" descr="tři, červená, modrá, potraviny, žlutá, kreslený film"/>
          <p:cNvPicPr>
            <a:picLocks noChangeAspect="1" noChangeArrowheads="1"/>
          </p:cNvPicPr>
          <p:nvPr/>
        </p:nvPicPr>
        <p:blipFill>
          <a:blip r:embed="rId2" cstate="print"/>
          <a:srcRect l="25987" r="25582"/>
          <a:stretch>
            <a:fillRect/>
          </a:stretch>
        </p:blipFill>
        <p:spPr bwMode="auto">
          <a:xfrm>
            <a:off x="3347859" y="3140968"/>
            <a:ext cx="1569151" cy="3240000"/>
          </a:xfrm>
          <a:prstGeom prst="rect">
            <a:avLst/>
          </a:prstGeom>
          <a:noFill/>
        </p:spPr>
      </p:pic>
      <p:pic>
        <p:nvPicPr>
          <p:cNvPr id="11" name="Picture 4" descr="tři, červená, modrá, potraviny, žlutá, kreslený film"/>
          <p:cNvPicPr>
            <a:picLocks noChangeAspect="1" noChangeArrowheads="1"/>
          </p:cNvPicPr>
          <p:nvPr/>
        </p:nvPicPr>
        <p:blipFill>
          <a:blip r:embed="rId2" cstate="print"/>
          <a:srcRect l="25987" r="25582"/>
          <a:stretch>
            <a:fillRect/>
          </a:stretch>
        </p:blipFill>
        <p:spPr bwMode="auto">
          <a:xfrm>
            <a:off x="683568" y="3068960"/>
            <a:ext cx="1569151" cy="3240000"/>
          </a:xfrm>
          <a:prstGeom prst="rect">
            <a:avLst/>
          </a:prstGeom>
          <a:noFill/>
        </p:spPr>
      </p:pic>
      <p:pic>
        <p:nvPicPr>
          <p:cNvPr id="12" name="Picture 4" descr="tři, červená, modrá, potraviny, žlutá, kreslený film"/>
          <p:cNvPicPr>
            <a:picLocks noChangeAspect="1" noChangeArrowheads="1"/>
          </p:cNvPicPr>
          <p:nvPr/>
        </p:nvPicPr>
        <p:blipFill>
          <a:blip r:embed="rId2" cstate="print"/>
          <a:srcRect l="25987" r="25582"/>
          <a:stretch>
            <a:fillRect/>
          </a:stretch>
        </p:blipFill>
        <p:spPr bwMode="auto">
          <a:xfrm>
            <a:off x="2123723" y="476672"/>
            <a:ext cx="1569151" cy="324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291264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110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endParaRPr lang="cs-CZ" sz="110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       4</a:t>
            </a:r>
          </a:p>
        </p:txBody>
      </p:sp>
      <p:pic>
        <p:nvPicPr>
          <p:cNvPr id="4" name="Picture 6" descr="deštníky,domácnost,doplněk,příslušen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2520001" cy="2520000"/>
          </a:xfrm>
          <a:prstGeom prst="rect">
            <a:avLst/>
          </a:prstGeom>
          <a:noFill/>
        </p:spPr>
      </p:pic>
      <p:pic>
        <p:nvPicPr>
          <p:cNvPr id="5" name="Picture 6" descr="deštníky,domácnost,doplněk,příslušen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04736"/>
            <a:ext cx="2520001" cy="2520000"/>
          </a:xfrm>
          <a:prstGeom prst="rect">
            <a:avLst/>
          </a:prstGeom>
          <a:noFill/>
        </p:spPr>
      </p:pic>
      <p:pic>
        <p:nvPicPr>
          <p:cNvPr id="6" name="Picture 6" descr="deštníky,domácnost,doplněk,příslušen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933056"/>
            <a:ext cx="2520280" cy="2520279"/>
          </a:xfrm>
          <a:prstGeom prst="rect">
            <a:avLst/>
          </a:prstGeom>
          <a:noFill/>
        </p:spPr>
      </p:pic>
      <p:pic>
        <p:nvPicPr>
          <p:cNvPr id="7" name="Picture 6" descr="deštníky,domácnost,doplněk,příslušens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268760"/>
            <a:ext cx="2520001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75240" cy="59972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10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endParaRPr lang="cs-CZ" sz="110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1730" name="Picture 2" descr="zvířata, dítě, hlava, tučňák, tři, červená, če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32656"/>
            <a:ext cx="2405276" cy="1800200"/>
          </a:xfrm>
          <a:prstGeom prst="rect">
            <a:avLst/>
          </a:prstGeom>
          <a:noFill/>
        </p:spPr>
      </p:pic>
      <p:pic>
        <p:nvPicPr>
          <p:cNvPr id="5" name="Picture 2" descr="zvířata, dítě, hlava, tučňák, tři, červená, če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16832"/>
            <a:ext cx="2405280" cy="1800200"/>
          </a:xfrm>
          <a:prstGeom prst="rect">
            <a:avLst/>
          </a:prstGeom>
          <a:noFill/>
        </p:spPr>
      </p:pic>
      <p:pic>
        <p:nvPicPr>
          <p:cNvPr id="6" name="Picture 2" descr="zvířata, dítě, hlava, tučňák, tři, červená, če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92896"/>
            <a:ext cx="2405013" cy="1800000"/>
          </a:xfrm>
          <a:prstGeom prst="rect">
            <a:avLst/>
          </a:prstGeom>
          <a:noFill/>
        </p:spPr>
      </p:pic>
      <p:pic>
        <p:nvPicPr>
          <p:cNvPr id="7" name="Picture 2" descr="zvířata, dítě, hlava, tučňák, tři, červená, če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005064"/>
            <a:ext cx="2405015" cy="1800000"/>
          </a:xfrm>
          <a:prstGeom prst="rect">
            <a:avLst/>
          </a:prstGeom>
          <a:noFill/>
        </p:spPr>
      </p:pic>
      <p:pic>
        <p:nvPicPr>
          <p:cNvPr id="8" name="Picture 2" descr="zvířata, dítě, hlava, tučňák, tři, červená, če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581128"/>
            <a:ext cx="2405014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20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48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5	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sz="48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redhead anime gir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0"/>
            <a:ext cx="3240361" cy="2835317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51520" y="260648"/>
            <a:ext cx="5472608" cy="1944216"/>
          </a:xfrm>
          <a:prstGeom prst="wedgeEllipseCallout">
            <a:avLst>
              <a:gd name="adj1" fmla="val 54546"/>
              <a:gd name="adj2" fmla="val 5620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Spočítej tvary a spoj se správnou číslicí.</a:t>
            </a:r>
          </a:p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Zkontroluj kliknutím.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vojový diagram: vyjmutí 16"/>
          <p:cNvSpPr/>
          <p:nvPr/>
        </p:nvSpPr>
        <p:spPr>
          <a:xfrm>
            <a:off x="3059832" y="2492896"/>
            <a:ext cx="504056" cy="504056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vyjmutí 20"/>
          <p:cNvSpPr/>
          <p:nvPr/>
        </p:nvSpPr>
        <p:spPr>
          <a:xfrm>
            <a:off x="3851920" y="2492896"/>
            <a:ext cx="504056" cy="504056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vyjmutí 21"/>
          <p:cNvSpPr/>
          <p:nvPr/>
        </p:nvSpPr>
        <p:spPr>
          <a:xfrm>
            <a:off x="4572000" y="2492896"/>
            <a:ext cx="504056" cy="504056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923928" y="3284984"/>
            <a:ext cx="4956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644008" y="3284984"/>
            <a:ext cx="4956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364088" y="328498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084168" y="328498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131840" y="3284984"/>
            <a:ext cx="49567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3131840" y="4077072"/>
            <a:ext cx="576064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131840" y="5013176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923928" y="5013176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059832" y="5805264"/>
            <a:ext cx="914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/>
          <p:cNvSpPr/>
          <p:nvPr/>
        </p:nvSpPr>
        <p:spPr>
          <a:xfrm>
            <a:off x="3851920" y="4077072"/>
            <a:ext cx="576064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rdce 38"/>
          <p:cNvSpPr/>
          <p:nvPr/>
        </p:nvSpPr>
        <p:spPr>
          <a:xfrm>
            <a:off x="4572000" y="4077072"/>
            <a:ext cx="576064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rdce 40"/>
          <p:cNvSpPr/>
          <p:nvPr/>
        </p:nvSpPr>
        <p:spPr>
          <a:xfrm>
            <a:off x="5364088" y="4077072"/>
            <a:ext cx="576064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šipka 42"/>
          <p:cNvCxnSpPr/>
          <p:nvPr/>
        </p:nvCxnSpPr>
        <p:spPr>
          <a:xfrm>
            <a:off x="1835696" y="2852936"/>
            <a:ext cx="1008112" cy="30963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1763688" y="3717032"/>
            <a:ext cx="1152128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1907704" y="3068960"/>
            <a:ext cx="1152128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V="1">
            <a:off x="1691680" y="4365104"/>
            <a:ext cx="1296144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flipV="1">
            <a:off x="1691680" y="3717032"/>
            <a:ext cx="1296144" cy="24482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Oválný popisek 28"/>
          <p:cNvSpPr/>
          <p:nvPr/>
        </p:nvSpPr>
        <p:spPr>
          <a:xfrm>
            <a:off x="6804248" y="2996952"/>
            <a:ext cx="1944216" cy="1512168"/>
          </a:xfrm>
          <a:prstGeom prst="wedgeEllipseCallout">
            <a:avLst>
              <a:gd name="adj1" fmla="val -69550"/>
              <a:gd name="adj2" fmla="val -7923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280920" cy="6141296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	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green</a:t>
            </a:r>
          </a:p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violet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pink</a:t>
            </a:r>
          </a:p>
          <a:p>
            <a:pPr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       	   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ni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51520" y="188640"/>
            <a:ext cx="2468813" cy="2772000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771800" y="260648"/>
            <a:ext cx="5904656" cy="1440160"/>
          </a:xfrm>
          <a:prstGeom prst="wedgeEllipseCallout">
            <a:avLst>
              <a:gd name="adj1" fmla="val -55466"/>
              <a:gd name="adj2" fmla="val 10844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Nakresli na papír kolečka.</a:t>
            </a:r>
          </a:p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Zkontroluj kliknutím.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835696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339752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771800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203848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635896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483768" y="3717032"/>
            <a:ext cx="360000" cy="36000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483768" y="4221088"/>
            <a:ext cx="360000" cy="360000"/>
          </a:xfrm>
          <a:prstGeom prst="ellipse">
            <a:avLst/>
          </a:prstGeom>
          <a:solidFill>
            <a:srgbClr val="5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915816" y="4221088"/>
            <a:ext cx="360000" cy="360000"/>
          </a:xfrm>
          <a:prstGeom prst="ellipse">
            <a:avLst/>
          </a:prstGeom>
          <a:solidFill>
            <a:srgbClr val="54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483768" y="4797152"/>
            <a:ext cx="360000" cy="360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987824" y="4797152"/>
            <a:ext cx="360000" cy="360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491880" y="4797152"/>
            <a:ext cx="360000" cy="3600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51720" y="5301208"/>
            <a:ext cx="360000" cy="360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483768" y="5301208"/>
            <a:ext cx="360000" cy="360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915816" y="5301208"/>
            <a:ext cx="360000" cy="360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347864" y="5301208"/>
            <a:ext cx="360000" cy="360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444208" y="3140968"/>
            <a:ext cx="360000" cy="3600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948264" y="3140968"/>
            <a:ext cx="360000" cy="3600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7452320" y="3140968"/>
            <a:ext cx="360000" cy="36000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372200" y="3717032"/>
            <a:ext cx="360000" cy="360000"/>
          </a:xfrm>
          <a:prstGeom prst="ellips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804248" y="3717032"/>
            <a:ext cx="360000" cy="360000"/>
          </a:xfrm>
          <a:prstGeom prst="ellips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236296" y="3717032"/>
            <a:ext cx="360000" cy="360000"/>
          </a:xfrm>
          <a:prstGeom prst="ellips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668344" y="3717032"/>
            <a:ext cx="360000" cy="360000"/>
          </a:xfrm>
          <a:prstGeom prst="ellipse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372200" y="4221088"/>
            <a:ext cx="360000" cy="3600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6012160" y="4797152"/>
            <a:ext cx="360000" cy="36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444208" y="4797152"/>
            <a:ext cx="360000" cy="36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876256" y="4797152"/>
            <a:ext cx="360000" cy="36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7308304" y="4797152"/>
            <a:ext cx="360000" cy="36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7740352" y="4797152"/>
            <a:ext cx="360000" cy="36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6012160" y="5373216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6516216" y="5373216"/>
            <a:ext cx="360000" cy="36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0"/>
                            </p:stCondLst>
                            <p:childTnLst>
                              <p:par>
                                <p:cTn id="8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000"/>
                            </p:stCondLst>
                            <p:childTnLst>
                              <p:par>
                                <p:cTn id="10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7000"/>
                            </p:stCondLst>
                            <p:childTnLst>
                              <p:par>
                                <p:cTn id="1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8000"/>
                            </p:stCondLst>
                            <p:childTnLst>
                              <p:par>
                                <p:cTn id="1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9000"/>
                            </p:stCondLst>
                            <p:childTnLst>
                              <p:par>
                                <p:cTn id="15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POČÍTADLO - 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=po%C4%8D%C3%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ADtadlo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&amp;ex=1#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:MC900290709|</a:t>
            </a:r>
            <a:endParaRPr lang="cs-CZ" sz="14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KLAUN - 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pdclipart.org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displayimage.php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?album=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search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&amp;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cat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=0&amp;</a:t>
            </a:r>
            <a:r>
              <a:rPr lang="cs-CZ" sz="1400" dirty="0" err="1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pos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=5</a:t>
            </a:r>
            <a:endParaRPr lang="cs-CZ" sz="14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LOKOMOTIVA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http://pixabay.com/cs/%C4%8Dern%C3%A1-modr%C3%A1-jednoduch%C3%A9-obrys-d%C4%9Bti-25805/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ZMRZLINA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http://pixabay.com/cs/t%C5%99i-%C4%8Derven%C3%A1-modr%C3%A1-potraviny-%C5%BElut%C3%A1-40239/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DEŠTNÍK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=DE%C5%A0TN%C3%8DK&amp;ex=1#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:MC900023746|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RYBKA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http://pixabay.com/cs/zv%C3%AD%C5%99ata-d%C3%ADt%C4%9B-hlava-tu%C4%8D%C5%88%C3%A1k-t%C5%99i-30837/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HOLČIČKA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?album=31&amp;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=358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KLUK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?album=31&amp;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=58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494</TotalTime>
  <Words>260</Words>
  <Application>Microsoft Office PowerPoint</Application>
  <PresentationFormat>Předvádění na obrazovce (4:3)</PresentationFormat>
  <Paragraphs>68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Numbers  1</vt:lpstr>
      <vt:lpstr>Snímek 4</vt:lpstr>
      <vt:lpstr>Snímek 5</vt:lpstr>
      <vt:lpstr>  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</dc:title>
  <dc:creator>Marta</dc:creator>
  <cp:lastModifiedBy>Marta</cp:lastModifiedBy>
  <cp:revision>74</cp:revision>
  <dcterms:created xsi:type="dcterms:W3CDTF">2012-07-29T19:41:04Z</dcterms:created>
  <dcterms:modified xsi:type="dcterms:W3CDTF">2013-01-01T20:38:13Z</dcterms:modified>
</cp:coreProperties>
</file>