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5" r:id="rId2"/>
    <p:sldId id="266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A5FFD"/>
    <a:srgbClr val="4739FD"/>
    <a:srgbClr val="5A4DFD"/>
    <a:srgbClr val="5649FD"/>
    <a:srgbClr val="2514FC"/>
    <a:srgbClr val="A7A0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1" d="100"/>
          <a:sy n="91" d="100"/>
        </p:scale>
        <p:origin x="-1210" y="22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D1993D4-97DB-4FD7-B124-36B5BD299316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9E6AEF7-594A-4B82-BE8B-211ABE4ED751}" type="parTrans" cxnId="{F7A4DA5F-8090-42DA-B444-B0D61D830B0B}">
      <dgm:prSet/>
      <dgm:spPr/>
      <dgm:t>
        <a:bodyPr/>
        <a:lstStyle/>
        <a:p>
          <a:endParaRPr lang="cs-CZ"/>
        </a:p>
      </dgm:t>
    </dgm:pt>
    <dgm:pt modelId="{C65201F5-3C5D-4BC7-B97A-1318696C2081}" type="sibTrans" cxnId="{F7A4DA5F-8090-42DA-B444-B0D61D830B0B}">
      <dgm:prSet/>
      <dgm:spPr/>
      <dgm:t>
        <a:bodyPr/>
        <a:lstStyle/>
        <a:p>
          <a:endParaRPr lang="cs-CZ"/>
        </a:p>
      </dgm:t>
    </dgm:pt>
    <dgm:pt modelId="{D2940C87-AC45-485C-9DC1-35BC5223D6D1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65C5235-3E2A-4DE2-ADDD-432B9A840830}" type="parTrans" cxnId="{87D822D2-9303-465C-916D-7C9A77450DF7}">
      <dgm:prSet/>
      <dgm:spPr/>
      <dgm:t>
        <a:bodyPr/>
        <a:lstStyle/>
        <a:p>
          <a:endParaRPr lang="cs-CZ"/>
        </a:p>
      </dgm:t>
    </dgm:pt>
    <dgm:pt modelId="{9125B007-94F7-47BA-BE64-9AACDE0818B0}" type="sibTrans" cxnId="{87D822D2-9303-465C-916D-7C9A77450DF7}">
      <dgm:prSet/>
      <dgm:spPr/>
      <dgm:t>
        <a:bodyPr/>
        <a:lstStyle/>
        <a:p>
          <a:endParaRPr lang="cs-CZ"/>
        </a:p>
      </dgm:t>
    </dgm:pt>
    <dgm:pt modelId="{B79E7CF1-E649-4EA0-9D30-08E153BF888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B7E80A96-D88A-4446-9B8B-0FC2B98C4BC0}" type="parTrans" cxnId="{AF76FA18-D377-4548-BA67-CF59566AB47F}">
      <dgm:prSet/>
      <dgm:spPr/>
      <dgm:t>
        <a:bodyPr/>
        <a:lstStyle/>
        <a:p>
          <a:endParaRPr lang="cs-CZ"/>
        </a:p>
      </dgm:t>
    </dgm:pt>
    <dgm:pt modelId="{85EA296B-2730-4C35-9554-C83BF1F84D99}" type="sibTrans" cxnId="{AF76FA18-D377-4548-BA67-CF59566AB47F}">
      <dgm:prSet/>
      <dgm:spPr/>
      <dgm:t>
        <a:bodyPr/>
        <a:lstStyle/>
        <a:p>
          <a:endParaRPr lang="cs-CZ"/>
        </a:p>
      </dgm:t>
    </dgm:pt>
    <dgm:pt modelId="{90F12E7B-91F1-41FC-8AA1-640E10AF16F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baseline="0" dirty="0" smtClean="0">
              <a:latin typeface="Times New Roman" pitchFamily="18" charset="0"/>
              <a:cs typeface="Times New Roman" pitchFamily="18" charset="0"/>
            </a:rPr>
            <a:t>VY_32_INOVACE_02_DUM č.4_</a:t>
          </a:r>
          <a:r>
            <a:rPr lang="cs-CZ" sz="1600" b="1" baseline="0" dirty="0" smtClean="0">
              <a:latin typeface="Times New Roman" pitchFamily="18" charset="0"/>
              <a:cs typeface="Times New Roman" pitchFamily="18" charset="0"/>
            </a:rPr>
            <a:t>Winter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 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28841209-B822-4A24-AED1-D8160939656C}" type="parTrans" cxnId="{6ED6A352-07A3-4770-A813-C0039A5B5C7B}">
      <dgm:prSet/>
      <dgm:spPr/>
      <dgm:t>
        <a:bodyPr/>
        <a:lstStyle/>
        <a:p>
          <a:endParaRPr lang="cs-CZ"/>
        </a:p>
      </dgm:t>
    </dgm:pt>
    <dgm:pt modelId="{1FB50C30-3308-4E7C-A4BE-8844E0172247}" type="sibTrans" cxnId="{6ED6A352-07A3-4770-A813-C0039A5B5C7B}">
      <dgm:prSet/>
      <dgm:spPr/>
      <dgm:t>
        <a:bodyPr/>
        <a:lstStyle/>
        <a:p>
          <a:endParaRPr lang="cs-CZ"/>
        </a:p>
      </dgm:t>
    </dgm:pt>
    <dgm:pt modelId="{A3C3EEC7-AF64-430D-89E2-3F47C355E7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4                                       DATUM: 16.7.2012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3565FB72-73AD-4B97-B02B-451FF370C403}" type="parTrans" cxnId="{583EA942-9812-409C-A9D5-96E993E4C934}">
      <dgm:prSet/>
      <dgm:spPr/>
      <dgm:t>
        <a:bodyPr/>
        <a:lstStyle/>
        <a:p>
          <a:endParaRPr lang="cs-CZ"/>
        </a:p>
      </dgm:t>
    </dgm:pt>
    <dgm:pt modelId="{69958B2E-E34E-4616-8FB2-BFB4E25FC502}" type="sibTrans" cxnId="{583EA942-9812-409C-A9D5-96E993E4C934}">
      <dgm:prSet/>
      <dgm:spPr/>
      <dgm:t>
        <a:bodyPr/>
        <a:lstStyle/>
        <a:p>
          <a:endParaRPr lang="cs-CZ"/>
        </a:p>
      </dgm:t>
    </dgm:pt>
    <dgm:pt modelId="{7D97642D-42E3-420A-BF37-98E3D65F92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24E21C0-4709-4711-9503-AA2574EC3A6A}" type="parTrans" cxnId="{7853DA83-53A9-40BE-86C5-209378BDEBE4}">
      <dgm:prSet/>
      <dgm:spPr/>
      <dgm:t>
        <a:bodyPr/>
        <a:lstStyle/>
        <a:p>
          <a:endParaRPr lang="cs-CZ"/>
        </a:p>
      </dgm:t>
    </dgm:pt>
    <dgm:pt modelId="{E717AB60-8563-44B6-B407-8AE0601E9A41}" type="sibTrans" cxnId="{7853DA83-53A9-40BE-86C5-209378BDEBE4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D58DF59B-3C77-4695-A5C5-198FA51273A2}" type="pres">
      <dgm:prSet presAssocID="{FD1993D4-97DB-4FD7-B124-36B5BD299316}" presName="vertSpace2" presStyleLbl="node1" presStyleIdx="0" presStyleCnt="7"/>
      <dgm:spPr/>
    </dgm:pt>
    <dgm:pt modelId="{280A13A7-AF76-4088-8AD6-E27E12A14128}" type="pres">
      <dgm:prSet presAssocID="{FD1993D4-97DB-4FD7-B124-36B5BD299316}" presName="circle2" presStyleLbl="node1" presStyleIdx="1" presStyleCnt="7"/>
      <dgm:spPr/>
    </dgm:pt>
    <dgm:pt modelId="{F3B927AE-79CA-489F-BE2A-D1FEFF4BC611}" type="pres">
      <dgm:prSet presAssocID="{FD1993D4-97DB-4FD7-B124-36B5BD299316}" presName="rect2" presStyleLbl="alignAcc1" presStyleIdx="1" presStyleCnt="7"/>
      <dgm:spPr/>
      <dgm:t>
        <a:bodyPr/>
        <a:lstStyle/>
        <a:p>
          <a:endParaRPr lang="cs-CZ"/>
        </a:p>
      </dgm:t>
    </dgm:pt>
    <dgm:pt modelId="{BEF1947E-F2CE-4406-92DD-F6698428CDDD}" type="pres">
      <dgm:prSet presAssocID="{D2940C87-AC45-485C-9DC1-35BC5223D6D1}" presName="vertSpace3" presStyleLbl="node1" presStyleIdx="1" presStyleCnt="7"/>
      <dgm:spPr/>
    </dgm:pt>
    <dgm:pt modelId="{CD1A0E46-E682-4CE3-ABA5-0CAB74F6F90F}" type="pres">
      <dgm:prSet presAssocID="{D2940C87-AC45-485C-9DC1-35BC5223D6D1}" presName="circle3" presStyleLbl="node1" presStyleIdx="2" presStyleCnt="7"/>
      <dgm:spPr/>
    </dgm:pt>
    <dgm:pt modelId="{EC2B9193-CB45-4EE9-82AD-F5D0EBF3CFCE}" type="pres">
      <dgm:prSet presAssocID="{D2940C87-AC45-485C-9DC1-35BC5223D6D1}" presName="rect3" presStyleLbl="alignAcc1" presStyleIdx="2" presStyleCnt="7"/>
      <dgm:spPr/>
      <dgm:t>
        <a:bodyPr/>
        <a:lstStyle/>
        <a:p>
          <a:endParaRPr lang="cs-CZ"/>
        </a:p>
      </dgm:t>
    </dgm:pt>
    <dgm:pt modelId="{62D9BF97-F08B-4467-B3CF-B095E833D955}" type="pres">
      <dgm:prSet presAssocID="{B79E7CF1-E649-4EA0-9D30-08E153BF888B}" presName="vertSpace4" presStyleLbl="node1" presStyleIdx="2" presStyleCnt="7"/>
      <dgm:spPr/>
    </dgm:pt>
    <dgm:pt modelId="{CD14DA9E-9BD2-4053-BDA5-F1A3EA4D224D}" type="pres">
      <dgm:prSet presAssocID="{B79E7CF1-E649-4EA0-9D30-08E153BF888B}" presName="circle4" presStyleLbl="node1" presStyleIdx="3" presStyleCnt="7"/>
      <dgm:spPr/>
    </dgm:pt>
    <dgm:pt modelId="{02D41751-F2B1-454C-B7BE-66398C76B282}" type="pres">
      <dgm:prSet presAssocID="{B79E7CF1-E649-4EA0-9D30-08E153BF888B}" presName="rect4" presStyleLbl="alignAcc1" presStyleIdx="3" presStyleCnt="7"/>
      <dgm:spPr/>
      <dgm:t>
        <a:bodyPr/>
        <a:lstStyle/>
        <a:p>
          <a:endParaRPr lang="cs-CZ"/>
        </a:p>
      </dgm:t>
    </dgm:pt>
    <dgm:pt modelId="{F288284F-BFEB-40B9-A2B7-51B62AC52AEE}" type="pres">
      <dgm:prSet presAssocID="{90F12E7B-91F1-41FC-8AA1-640E10AF16FE}" presName="vertSpace5" presStyleLbl="node1" presStyleIdx="3" presStyleCnt="7"/>
      <dgm:spPr/>
    </dgm:pt>
    <dgm:pt modelId="{4CA18747-3819-4A09-AADA-896BAB5A59D1}" type="pres">
      <dgm:prSet presAssocID="{90F12E7B-91F1-41FC-8AA1-640E10AF16FE}" presName="circle5" presStyleLbl="node1" presStyleIdx="4" presStyleCnt="7"/>
      <dgm:spPr/>
    </dgm:pt>
    <dgm:pt modelId="{53B60C83-93F5-4D35-A7FD-20D9F34904EB}" type="pres">
      <dgm:prSet presAssocID="{90F12E7B-91F1-41FC-8AA1-640E10AF16FE}" presName="rect5" presStyleLbl="alignAcc1" presStyleIdx="4" presStyleCnt="7"/>
      <dgm:spPr/>
      <dgm:t>
        <a:bodyPr/>
        <a:lstStyle/>
        <a:p>
          <a:endParaRPr lang="cs-CZ"/>
        </a:p>
      </dgm:t>
    </dgm:pt>
    <dgm:pt modelId="{33412207-DED1-4B57-A784-7B0EFBA52D0A}" type="pres">
      <dgm:prSet presAssocID="{A3C3EEC7-AF64-430D-89E2-3F47C355E719}" presName="vertSpace6" presStyleLbl="node1" presStyleIdx="4" presStyleCnt="7"/>
      <dgm:spPr/>
    </dgm:pt>
    <dgm:pt modelId="{D62325D0-0D68-41A4-A5F8-9AD211A18EDA}" type="pres">
      <dgm:prSet presAssocID="{A3C3EEC7-AF64-430D-89E2-3F47C355E719}" presName="circle6" presStyleLbl="node1" presStyleIdx="5" presStyleCnt="7"/>
      <dgm:spPr/>
    </dgm:pt>
    <dgm:pt modelId="{864795C3-852C-43F2-B3AE-85F8F1C0E22A}" type="pres">
      <dgm:prSet presAssocID="{A3C3EEC7-AF64-430D-89E2-3F47C355E719}" presName="rect6" presStyleLbl="alignAcc1" presStyleIdx="5" presStyleCnt="7"/>
      <dgm:spPr/>
      <dgm:t>
        <a:bodyPr/>
        <a:lstStyle/>
        <a:p>
          <a:endParaRPr lang="cs-CZ"/>
        </a:p>
      </dgm:t>
    </dgm:pt>
    <dgm:pt modelId="{283402FA-0E2D-417F-85CE-BFC182B45027}" type="pres">
      <dgm:prSet presAssocID="{7D97642D-42E3-420A-BF37-98E3D65F92B4}" presName="vertSpace7" presStyleLbl="node1" presStyleIdx="5" presStyleCnt="7"/>
      <dgm:spPr/>
    </dgm:pt>
    <dgm:pt modelId="{7CFA0493-3464-48F6-A963-C3F96B22BCC9}" type="pres">
      <dgm:prSet presAssocID="{7D97642D-42E3-420A-BF37-98E3D65F92B4}" presName="circle7" presStyleLbl="node1" presStyleIdx="6" presStyleCnt="7"/>
      <dgm:spPr/>
    </dgm:pt>
    <dgm:pt modelId="{00F373E1-3B67-43C2-8989-BD94D040A4AD}" type="pres">
      <dgm:prSet presAssocID="{7D97642D-42E3-420A-BF37-98E3D65F92B4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A488FC-BAB1-4C98-A27A-956A445B0889}" type="pres">
      <dgm:prSet presAssocID="{FD1993D4-97DB-4FD7-B124-36B5BD299316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F08B8-20B0-4E86-BF2B-C94BB4869B40}" type="pres">
      <dgm:prSet presAssocID="{D2940C87-AC45-485C-9DC1-35BC5223D6D1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FC69CC-2820-478F-8F1E-7A70A5D633B9}" type="pres">
      <dgm:prSet presAssocID="{B79E7CF1-E649-4EA0-9D30-08E153BF888B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B04808-4915-42D5-AD18-BB265B14E351}" type="pres">
      <dgm:prSet presAssocID="{90F12E7B-91F1-41FC-8AA1-640E10AF16FE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F12944-ACC5-49A2-B874-235A855887B8}" type="pres">
      <dgm:prSet presAssocID="{A3C3EEC7-AF64-430D-89E2-3F47C355E719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FC651A-749F-4148-83AF-F83D541DC3E0}" type="pres">
      <dgm:prSet presAssocID="{7D97642D-42E3-420A-BF37-98E3D65F92B4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BEB22E-B564-44FA-BAA4-A8135EF68D6A}" type="presOf" srcId="{D1D4F407-5343-4D3F-B5B9-D407B03CAEB4}" destId="{AED2198E-93D5-4001-81B4-73124B309672}" srcOrd="1" destOrd="0" presId="urn:microsoft.com/office/officeart/2005/8/layout/target3"/>
    <dgm:cxn modelId="{F7A4DA5F-8090-42DA-B444-B0D61D830B0B}" srcId="{757F3AB3-0718-4624-B441-E567A8F0AB56}" destId="{FD1993D4-97DB-4FD7-B124-36B5BD299316}" srcOrd="1" destOrd="0" parTransId="{E9E6AEF7-594A-4B82-BE8B-211ABE4ED751}" sibTransId="{C65201F5-3C5D-4BC7-B97A-1318696C2081}"/>
    <dgm:cxn modelId="{B1296767-70C5-4E13-99D6-41F1CEDBC790}" type="presOf" srcId="{D2940C87-AC45-485C-9DC1-35BC5223D6D1}" destId="{EC2B9193-CB45-4EE9-82AD-F5D0EBF3CFCE}" srcOrd="0" destOrd="0" presId="urn:microsoft.com/office/officeart/2005/8/layout/target3"/>
    <dgm:cxn modelId="{E10F7E68-7A1F-40A4-90CE-462CC4A14355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37F2BF25-3B0A-4E05-81B1-885AC2BFE066}" type="presOf" srcId="{FD1993D4-97DB-4FD7-B124-36B5BD299316}" destId="{F3B927AE-79CA-489F-BE2A-D1FEFF4BC611}" srcOrd="0" destOrd="0" presId="urn:microsoft.com/office/officeart/2005/8/layout/target3"/>
    <dgm:cxn modelId="{5892AED0-85B2-4EE0-A230-1027E0E298E0}" type="presOf" srcId="{D2940C87-AC45-485C-9DC1-35BC5223D6D1}" destId="{17BF08B8-20B0-4E86-BF2B-C94BB4869B40}" srcOrd="1" destOrd="0" presId="urn:microsoft.com/office/officeart/2005/8/layout/target3"/>
    <dgm:cxn modelId="{48B8A84B-F18D-45B5-8ED5-41D37F72C636}" type="presOf" srcId="{7D97642D-42E3-420A-BF37-98E3D65F92B4}" destId="{B8FC651A-749F-4148-83AF-F83D541DC3E0}" srcOrd="1" destOrd="0" presId="urn:microsoft.com/office/officeart/2005/8/layout/target3"/>
    <dgm:cxn modelId="{7853DA83-53A9-40BE-86C5-209378BDEBE4}" srcId="{757F3AB3-0718-4624-B441-E567A8F0AB56}" destId="{7D97642D-42E3-420A-BF37-98E3D65F92B4}" srcOrd="6" destOrd="0" parTransId="{124E21C0-4709-4711-9503-AA2574EC3A6A}" sibTransId="{E717AB60-8563-44B6-B407-8AE0601E9A41}"/>
    <dgm:cxn modelId="{B3AD598F-9683-488F-88CC-EEDF7F7B1D20}" type="presOf" srcId="{90F12E7B-91F1-41FC-8AA1-640E10AF16FE}" destId="{53B60C83-93F5-4D35-A7FD-20D9F34904EB}" srcOrd="0" destOrd="0" presId="urn:microsoft.com/office/officeart/2005/8/layout/target3"/>
    <dgm:cxn modelId="{65206E8E-04BB-4157-891F-9E3C200CB0C8}" type="presOf" srcId="{757F3AB3-0718-4624-B441-E567A8F0AB56}" destId="{333A1088-737F-45CB-B68E-254E46348037}" srcOrd="0" destOrd="0" presId="urn:microsoft.com/office/officeart/2005/8/layout/target3"/>
    <dgm:cxn modelId="{31AA895D-B4C2-47A9-888A-AEDE2BB59141}" type="presOf" srcId="{A3C3EEC7-AF64-430D-89E2-3F47C355E719}" destId="{864795C3-852C-43F2-B3AE-85F8F1C0E22A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E8B63E7-5292-49CA-8746-BE9CBF942E94}" type="presOf" srcId="{B79E7CF1-E649-4EA0-9D30-08E153BF888B}" destId="{02D41751-F2B1-454C-B7BE-66398C76B282}" srcOrd="0" destOrd="0" presId="urn:microsoft.com/office/officeart/2005/8/layout/target3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DEE33F23-D00C-4A6F-94BE-A0E6A656826D}" type="presOf" srcId="{7D97642D-42E3-420A-BF37-98E3D65F92B4}" destId="{00F373E1-3B67-43C2-8989-BD94D040A4AD}" srcOrd="0" destOrd="0" presId="urn:microsoft.com/office/officeart/2005/8/layout/target3"/>
    <dgm:cxn modelId="{89687E47-8746-4155-AAB4-D52174586527}" type="presOf" srcId="{A3C3EEC7-AF64-430D-89E2-3F47C355E719}" destId="{70F12944-ACC5-49A2-B874-235A855887B8}" srcOrd="1" destOrd="0" presId="urn:microsoft.com/office/officeart/2005/8/layout/target3"/>
    <dgm:cxn modelId="{AF76FA18-D377-4548-BA67-CF59566AB47F}" srcId="{757F3AB3-0718-4624-B441-E567A8F0AB56}" destId="{B79E7CF1-E649-4EA0-9D30-08E153BF888B}" srcOrd="3" destOrd="0" parTransId="{B7E80A96-D88A-4446-9B8B-0FC2B98C4BC0}" sibTransId="{85EA296B-2730-4C35-9554-C83BF1F84D99}"/>
    <dgm:cxn modelId="{5A5EAAEC-7428-4020-A103-92A7232C7FD2}" type="presOf" srcId="{90F12E7B-91F1-41FC-8AA1-640E10AF16FE}" destId="{55B04808-4915-42D5-AD18-BB265B14E351}" srcOrd="1" destOrd="0" presId="urn:microsoft.com/office/officeart/2005/8/layout/target3"/>
    <dgm:cxn modelId="{6ED6A352-07A3-4770-A813-C0039A5B5C7B}" srcId="{757F3AB3-0718-4624-B441-E567A8F0AB56}" destId="{90F12E7B-91F1-41FC-8AA1-640E10AF16FE}" srcOrd="4" destOrd="0" parTransId="{28841209-B822-4A24-AED1-D8160939656C}" sibTransId="{1FB50C30-3308-4E7C-A4BE-8844E0172247}"/>
    <dgm:cxn modelId="{583EA942-9812-409C-A9D5-96E993E4C934}" srcId="{757F3AB3-0718-4624-B441-E567A8F0AB56}" destId="{A3C3EEC7-AF64-430D-89E2-3F47C355E719}" srcOrd="5" destOrd="0" parTransId="{3565FB72-73AD-4B97-B02B-451FF370C403}" sibTransId="{69958B2E-E34E-4616-8FB2-BFB4E25FC502}"/>
    <dgm:cxn modelId="{9C874588-8BA6-43D0-8D8A-710566793881}" type="presOf" srcId="{FD1993D4-97DB-4FD7-B124-36B5BD299316}" destId="{57A488FC-BAB1-4C98-A27A-956A445B0889}" srcOrd="1" destOrd="0" presId="urn:microsoft.com/office/officeart/2005/8/layout/target3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87D822D2-9303-465C-916D-7C9A77450DF7}" srcId="{757F3AB3-0718-4624-B441-E567A8F0AB56}" destId="{D2940C87-AC45-485C-9DC1-35BC5223D6D1}" srcOrd="2" destOrd="0" parTransId="{F65C5235-3E2A-4DE2-ADDD-432B9A840830}" sibTransId="{9125B007-94F7-47BA-BE64-9AACDE0818B0}"/>
    <dgm:cxn modelId="{D2342083-7C1F-4495-8896-28C541167CE8}" type="presOf" srcId="{B79E7CF1-E649-4EA0-9D30-08E153BF888B}" destId="{BEFC69CC-2820-478F-8F1E-7A70A5D633B9}" srcOrd="1" destOrd="0" presId="urn:microsoft.com/office/officeart/2005/8/layout/target3"/>
    <dgm:cxn modelId="{50CE89D7-67D9-430F-9CA7-BF9B642BA3DD}" type="presParOf" srcId="{333A1088-737F-45CB-B68E-254E46348037}" destId="{F5ABB229-8D3B-4694-996A-96F23CF14429}" srcOrd="0" destOrd="0" presId="urn:microsoft.com/office/officeart/2005/8/layout/target3"/>
    <dgm:cxn modelId="{2A842361-955E-4E6C-9907-60728BF17CA3}" type="presParOf" srcId="{333A1088-737F-45CB-B68E-254E46348037}" destId="{F41139FD-01EE-4571-8B17-4FB00FC51163}" srcOrd="1" destOrd="0" presId="urn:microsoft.com/office/officeart/2005/8/layout/target3"/>
    <dgm:cxn modelId="{7B3EDF02-F5A2-4D91-9FDB-0F126F14730A}" type="presParOf" srcId="{333A1088-737F-45CB-B68E-254E46348037}" destId="{D005CE8C-CC26-4C3E-AC11-E15060ECD759}" srcOrd="2" destOrd="0" presId="urn:microsoft.com/office/officeart/2005/8/layout/target3"/>
    <dgm:cxn modelId="{1BE6845A-6CB1-4A23-832F-62FC6CE72607}" type="presParOf" srcId="{333A1088-737F-45CB-B68E-254E46348037}" destId="{D58DF59B-3C77-4695-A5C5-198FA51273A2}" srcOrd="3" destOrd="0" presId="urn:microsoft.com/office/officeart/2005/8/layout/target3"/>
    <dgm:cxn modelId="{FE1FA826-E770-4938-A8A3-E2C02A8B3EE5}" type="presParOf" srcId="{333A1088-737F-45CB-B68E-254E46348037}" destId="{280A13A7-AF76-4088-8AD6-E27E12A14128}" srcOrd="4" destOrd="0" presId="urn:microsoft.com/office/officeart/2005/8/layout/target3"/>
    <dgm:cxn modelId="{E6C289A7-34D1-43A0-92FB-3F612A441889}" type="presParOf" srcId="{333A1088-737F-45CB-B68E-254E46348037}" destId="{F3B927AE-79CA-489F-BE2A-D1FEFF4BC611}" srcOrd="5" destOrd="0" presId="urn:microsoft.com/office/officeart/2005/8/layout/target3"/>
    <dgm:cxn modelId="{958B782D-C7C4-482D-906C-E5EDF7E97933}" type="presParOf" srcId="{333A1088-737F-45CB-B68E-254E46348037}" destId="{BEF1947E-F2CE-4406-92DD-F6698428CDDD}" srcOrd="6" destOrd="0" presId="urn:microsoft.com/office/officeart/2005/8/layout/target3"/>
    <dgm:cxn modelId="{B793B40A-B40A-4925-A1F0-4D87857067E8}" type="presParOf" srcId="{333A1088-737F-45CB-B68E-254E46348037}" destId="{CD1A0E46-E682-4CE3-ABA5-0CAB74F6F90F}" srcOrd="7" destOrd="0" presId="urn:microsoft.com/office/officeart/2005/8/layout/target3"/>
    <dgm:cxn modelId="{EF72E118-C40A-48D4-BEAA-78C561BDEC9B}" type="presParOf" srcId="{333A1088-737F-45CB-B68E-254E46348037}" destId="{EC2B9193-CB45-4EE9-82AD-F5D0EBF3CFCE}" srcOrd="8" destOrd="0" presId="urn:microsoft.com/office/officeart/2005/8/layout/target3"/>
    <dgm:cxn modelId="{1F54F65A-1EBD-4286-80F4-57A4C1FD7074}" type="presParOf" srcId="{333A1088-737F-45CB-B68E-254E46348037}" destId="{62D9BF97-F08B-4467-B3CF-B095E833D955}" srcOrd="9" destOrd="0" presId="urn:microsoft.com/office/officeart/2005/8/layout/target3"/>
    <dgm:cxn modelId="{19385BA5-0779-463C-A164-431D603B8ED4}" type="presParOf" srcId="{333A1088-737F-45CB-B68E-254E46348037}" destId="{CD14DA9E-9BD2-4053-BDA5-F1A3EA4D224D}" srcOrd="10" destOrd="0" presId="urn:microsoft.com/office/officeart/2005/8/layout/target3"/>
    <dgm:cxn modelId="{31D11888-1C6E-4516-9FDA-DE3349B091EF}" type="presParOf" srcId="{333A1088-737F-45CB-B68E-254E46348037}" destId="{02D41751-F2B1-454C-B7BE-66398C76B282}" srcOrd="11" destOrd="0" presId="urn:microsoft.com/office/officeart/2005/8/layout/target3"/>
    <dgm:cxn modelId="{93B5A708-73DC-484D-9412-83D0B3001ED2}" type="presParOf" srcId="{333A1088-737F-45CB-B68E-254E46348037}" destId="{F288284F-BFEB-40B9-A2B7-51B62AC52AEE}" srcOrd="12" destOrd="0" presId="urn:microsoft.com/office/officeart/2005/8/layout/target3"/>
    <dgm:cxn modelId="{CBC77EFD-E85D-45A2-837F-4BD7031A7B87}" type="presParOf" srcId="{333A1088-737F-45CB-B68E-254E46348037}" destId="{4CA18747-3819-4A09-AADA-896BAB5A59D1}" srcOrd="13" destOrd="0" presId="urn:microsoft.com/office/officeart/2005/8/layout/target3"/>
    <dgm:cxn modelId="{4F1ED5C3-3BF4-473E-A932-CA24074A0158}" type="presParOf" srcId="{333A1088-737F-45CB-B68E-254E46348037}" destId="{53B60C83-93F5-4D35-A7FD-20D9F34904EB}" srcOrd="14" destOrd="0" presId="urn:microsoft.com/office/officeart/2005/8/layout/target3"/>
    <dgm:cxn modelId="{E545ECB3-5B64-4AFC-A114-27588343766F}" type="presParOf" srcId="{333A1088-737F-45CB-B68E-254E46348037}" destId="{33412207-DED1-4B57-A784-7B0EFBA52D0A}" srcOrd="15" destOrd="0" presId="urn:microsoft.com/office/officeart/2005/8/layout/target3"/>
    <dgm:cxn modelId="{28FD2445-7853-4DD6-991E-88DF801BDE69}" type="presParOf" srcId="{333A1088-737F-45CB-B68E-254E46348037}" destId="{D62325D0-0D68-41A4-A5F8-9AD211A18EDA}" srcOrd="16" destOrd="0" presId="urn:microsoft.com/office/officeart/2005/8/layout/target3"/>
    <dgm:cxn modelId="{8943988F-D673-4544-B607-07827105E9F8}" type="presParOf" srcId="{333A1088-737F-45CB-B68E-254E46348037}" destId="{864795C3-852C-43F2-B3AE-85F8F1C0E22A}" srcOrd="17" destOrd="0" presId="urn:microsoft.com/office/officeart/2005/8/layout/target3"/>
    <dgm:cxn modelId="{E776F85B-3D8F-437B-BFCE-1E46DBD7476C}" type="presParOf" srcId="{333A1088-737F-45CB-B68E-254E46348037}" destId="{283402FA-0E2D-417F-85CE-BFC182B45027}" srcOrd="18" destOrd="0" presId="urn:microsoft.com/office/officeart/2005/8/layout/target3"/>
    <dgm:cxn modelId="{C494A85B-FD57-40D2-95D3-F488689C0A21}" type="presParOf" srcId="{333A1088-737F-45CB-B68E-254E46348037}" destId="{7CFA0493-3464-48F6-A963-C3F96B22BCC9}" srcOrd="19" destOrd="0" presId="urn:microsoft.com/office/officeart/2005/8/layout/target3"/>
    <dgm:cxn modelId="{B95DB72F-CAB2-4B70-859E-89CDCBF0C285}" type="presParOf" srcId="{333A1088-737F-45CB-B68E-254E46348037}" destId="{00F373E1-3B67-43C2-8989-BD94D040A4AD}" srcOrd="20" destOrd="0" presId="urn:microsoft.com/office/officeart/2005/8/layout/target3"/>
    <dgm:cxn modelId="{A67D1FBD-D081-4E22-AEFF-EFC554BE4570}" type="presParOf" srcId="{333A1088-737F-45CB-B68E-254E46348037}" destId="{AED2198E-93D5-4001-81B4-73124B309672}" srcOrd="21" destOrd="0" presId="urn:microsoft.com/office/officeart/2005/8/layout/target3"/>
    <dgm:cxn modelId="{A3E1254E-F6B1-46FF-93D0-CB836DBBF87A}" type="presParOf" srcId="{333A1088-737F-45CB-B68E-254E46348037}" destId="{57A488FC-BAB1-4C98-A27A-956A445B0889}" srcOrd="22" destOrd="0" presId="urn:microsoft.com/office/officeart/2005/8/layout/target3"/>
    <dgm:cxn modelId="{8C54A3DF-2668-4804-944C-CF0A860E9AD6}" type="presParOf" srcId="{333A1088-737F-45CB-B68E-254E46348037}" destId="{17BF08B8-20B0-4E86-BF2B-C94BB4869B40}" srcOrd="23" destOrd="0" presId="urn:microsoft.com/office/officeart/2005/8/layout/target3"/>
    <dgm:cxn modelId="{E730B0F7-5D27-4A8F-AC81-46EEC181CD3F}" type="presParOf" srcId="{333A1088-737F-45CB-B68E-254E46348037}" destId="{BEFC69CC-2820-478F-8F1E-7A70A5D633B9}" srcOrd="24" destOrd="0" presId="urn:microsoft.com/office/officeart/2005/8/layout/target3"/>
    <dgm:cxn modelId="{0B5515D3-0B1D-4FFC-B08E-A943E0BBE6FA}" type="presParOf" srcId="{333A1088-737F-45CB-B68E-254E46348037}" destId="{55B04808-4915-42D5-AD18-BB265B14E351}" srcOrd="25" destOrd="0" presId="urn:microsoft.com/office/officeart/2005/8/layout/target3"/>
    <dgm:cxn modelId="{3297CA5A-9A3F-4E74-97D6-317AFEB14CBB}" type="presParOf" srcId="{333A1088-737F-45CB-B68E-254E46348037}" destId="{70F12944-ACC5-49A2-B874-235A855887B8}" srcOrd="26" destOrd="0" presId="urn:microsoft.com/office/officeart/2005/8/layout/target3"/>
    <dgm:cxn modelId="{8FAEC78B-7EBA-4626-91D9-FBF5AC9422AB}" type="presParOf" srcId="{333A1088-737F-45CB-B68E-254E46348037}" destId="{B8FC651A-749F-4148-83AF-F83D541DC3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280A13A7-AF76-4088-8AD6-E27E12A14128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3B927AE-79CA-489F-BE2A-D1FEFF4BC611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CD1A0E46-E682-4CE3-ABA5-0CAB74F6F90F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C2B9193-CB45-4EE9-82AD-F5D0EBF3CFCE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CD14DA9E-9BD2-4053-BDA5-F1A3EA4D224D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2D41751-F2B1-454C-B7BE-66398C76B282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4CA18747-3819-4A09-AADA-896BAB5A59D1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3B60C83-93F5-4D35-A7FD-20D9F34904EB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kern="1200" baseline="0" dirty="0" smtClean="0">
              <a:latin typeface="Times New Roman" pitchFamily="18" charset="0"/>
              <a:cs typeface="Times New Roman" pitchFamily="18" charset="0"/>
            </a:rPr>
            <a:t>VY_32_INOVACE_02_DUM č.4_</a:t>
          </a:r>
          <a:r>
            <a:rPr lang="cs-CZ" sz="1600" b="1" kern="1200" baseline="0" dirty="0" smtClean="0">
              <a:latin typeface="Times New Roman" pitchFamily="18" charset="0"/>
              <a:cs typeface="Times New Roman" pitchFamily="18" charset="0"/>
            </a:rPr>
            <a:t>Winter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 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D62325D0-0D68-41A4-A5F8-9AD211A18EDA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64795C3-852C-43F2-B3AE-85F8F1C0E22A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4                                       DATUM: 16.7.2012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7CFA0493-3464-48F6-A963-C3F96B22BCC9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F373E1-3B67-43C2-8989-BD94D040A4AD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67AE92-DC94-45C9-8291-B0A558C6CD78}" type="datetimeFigureOut">
              <a:rPr lang="cs-CZ" smtClean="0"/>
              <a:pPr/>
              <a:t>9. 2. 2013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6804E8-CFB8-43EF-9EA3-A38FC47D50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083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F3D53E6-43A6-4916-90A1-843876E631E7}" type="datetimeFigureOut">
              <a:rPr lang="cs-CZ" smtClean="0"/>
              <a:pPr/>
              <a:t>9. 2. 2013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965811E-9E0D-421C-B807-C8BAEE4D65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F3D53E6-43A6-4916-90A1-843876E631E7}" type="datetimeFigureOut">
              <a:rPr lang="cs-CZ" smtClean="0"/>
              <a:pPr/>
              <a:t>9. 2. 2013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965811E-9E0D-421C-B807-C8BAEE4D65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F3D53E6-43A6-4916-90A1-843876E631E7}" type="datetimeFigureOut">
              <a:rPr lang="cs-CZ" smtClean="0"/>
              <a:pPr/>
              <a:t>9. 2. 2013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965811E-9E0D-421C-B807-C8BAEE4D65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D53E6-43A6-4916-90A1-843876E631E7}" type="datetimeFigureOut">
              <a:rPr lang="cs-CZ" smtClean="0"/>
              <a:pPr/>
              <a:t>9. 2. 2013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11E-9E0D-421C-B807-C8BAEE4D65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D53E6-43A6-4916-90A1-843876E631E7}" type="datetimeFigureOut">
              <a:rPr lang="cs-CZ" smtClean="0"/>
              <a:pPr/>
              <a:t>9. 2. 2013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11E-9E0D-421C-B807-C8BAEE4D65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F3D53E6-43A6-4916-90A1-843876E631E7}" type="datetimeFigureOut">
              <a:rPr lang="cs-CZ" smtClean="0"/>
              <a:pPr/>
              <a:t>9. 2. 2013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65811E-9E0D-421C-B807-C8BAEE4D65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D53E6-43A6-4916-90A1-843876E631E7}" type="datetimeFigureOut">
              <a:rPr lang="cs-CZ" smtClean="0"/>
              <a:pPr/>
              <a:t>9. 2. 2013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11E-9E0D-421C-B807-C8BAEE4D65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F3D53E6-43A6-4916-90A1-843876E631E7}" type="datetimeFigureOut">
              <a:rPr lang="cs-CZ" smtClean="0"/>
              <a:pPr/>
              <a:t>9. 2. 2013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965811E-9E0D-421C-B807-C8BAEE4D65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F3D53E6-43A6-4916-90A1-843876E631E7}" type="datetimeFigureOut">
              <a:rPr lang="cs-CZ" smtClean="0"/>
              <a:pPr/>
              <a:t>9. 2. 2013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65811E-9E0D-421C-B807-C8BAEE4D65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D53E6-43A6-4916-90A1-843876E631E7}" type="datetimeFigureOut">
              <a:rPr lang="cs-CZ" smtClean="0"/>
              <a:pPr/>
              <a:t>9. 2. 2013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11E-9E0D-421C-B807-C8BAEE4D65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D53E6-43A6-4916-90A1-843876E631E7}" type="datetimeFigureOut">
              <a:rPr lang="cs-CZ" smtClean="0"/>
              <a:pPr/>
              <a:t>9. 2. 2013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811E-9E0D-421C-B807-C8BAEE4D65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F3D53E6-43A6-4916-90A1-843876E631E7}" type="datetimeFigureOut">
              <a:rPr lang="cs-CZ" smtClean="0"/>
              <a:pPr/>
              <a:t>9. 2. 2013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965811E-9E0D-421C-B807-C8BAEE4D65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search&amp;cat=0&amp;pos=278" TargetMode="External"/><Relationship Id="rId3" Type="http://schemas.openxmlformats.org/officeDocument/2006/relationships/hyperlink" Target="http://pixabay.com/cs/oblak-symbol-d%C4%9Bti-kreslen%C3%BD-film-37012" TargetMode="External"/><Relationship Id="rId7" Type="http://schemas.openxmlformats.org/officeDocument/2006/relationships/hyperlink" Target="http://www.pdclipart.org/displayimage.php?album=search&amp;cat=0&amp;pos=35" TargetMode="External"/><Relationship Id="rId2" Type="http://schemas.openxmlformats.org/officeDocument/2006/relationships/hyperlink" Target="http://office.microsoft.com/cs-cz/images/results.aspx?qu=ZIMA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dclipart.org/displayimage.php?album=search&amp;cat=0&amp;pos=0" TargetMode="External"/><Relationship Id="rId5" Type="http://schemas.openxmlformats.org/officeDocument/2006/relationships/hyperlink" Target="http://www.pdclipart.org/displayimage.php?album=search&amp;cat=0&amp;pos=29" TargetMode="External"/><Relationship Id="rId10" Type="http://schemas.openxmlformats.org/officeDocument/2006/relationships/hyperlink" Target="http://www.pdclipart.org/displayimage.php?album=search&amp;cat=0&amp;pos=247" TargetMode="External"/><Relationship Id="rId4" Type="http://schemas.openxmlformats.org/officeDocument/2006/relationships/hyperlink" Target="http://www.pdclipart.org/displayimage.php?album=search&amp;cat=0&amp;pos=94" TargetMode="External"/><Relationship Id="rId9" Type="http://schemas.openxmlformats.org/officeDocument/2006/relationships/hyperlink" Target="http://www.pdclipart.org/displayimage.php?album=135&amp;pos=1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14908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147248" cy="542121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∆ Materiál je  určen pro 1., 2. a 3.ročník. Zařazení do výuky záleží na jazykové úrovni žáků.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∆ První část prezentace je určena k seznámení s novou slovní zásobou, k nácviku správné výslovnosti nebo k opakování slovní zásoby (list č.3 – 7).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∆ Druhá část prezentace je určena k využití slovní zásoby –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pojmenování obrázků, spojení slova a obrázku, určení chybějících písmen, výběr správného slova, tvoření jednoduchých vět s informací (počet, barva) a porozumění otázkám –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many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?, nácvik psaní (list č. 8 – 10).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∆ Materiál se může použít také pro specifické procvičování a výuku žáků s SPU.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1196752"/>
            <a:ext cx="6172200" cy="1728192"/>
          </a:xfrm>
        </p:spPr>
        <p:txBody>
          <a:bodyPr>
            <a:noAutofit/>
          </a:bodyPr>
          <a:lstStyle/>
          <a:p>
            <a:r>
              <a:rPr lang="cs-CZ" sz="1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0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winter</a:t>
            </a:r>
            <a:endParaRPr lang="cs-CZ" sz="12000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křivky,pole,pralesy,prázdniny,scény,sněhové vločky,stromy,Vánoce,vánoční čas,zima"/>
          <p:cNvPicPr>
            <a:picLocks noChangeAspect="1" noChangeArrowheads="1"/>
          </p:cNvPicPr>
          <p:nvPr/>
        </p:nvPicPr>
        <p:blipFill>
          <a:blip r:embed="rId2" cstate="print"/>
          <a:srcRect t="18609" b="30216"/>
          <a:stretch>
            <a:fillRect/>
          </a:stretch>
        </p:blipFill>
        <p:spPr bwMode="auto">
          <a:xfrm>
            <a:off x="3203848" y="3429000"/>
            <a:ext cx="4080598" cy="208823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7467600" cy="606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7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72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SNOW</a:t>
            </a:r>
          </a:p>
          <a:p>
            <a:pPr>
              <a:buNone/>
            </a:pPr>
            <a:endParaRPr lang="cs-CZ" sz="72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72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SNOWFLAKE</a:t>
            </a:r>
            <a:endParaRPr lang="cs-CZ" sz="7200" b="1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snowflake flak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843808" y="3140968"/>
            <a:ext cx="1847850" cy="1704976"/>
          </a:xfrm>
          <a:prstGeom prst="rect">
            <a:avLst/>
          </a:prstGeom>
          <a:noFill/>
        </p:spPr>
      </p:pic>
      <p:pic>
        <p:nvPicPr>
          <p:cNvPr id="12" name="Picture 4" descr="snowflake flak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5576" y="1988840"/>
            <a:ext cx="1847850" cy="1704976"/>
          </a:xfrm>
          <a:prstGeom prst="rect">
            <a:avLst/>
          </a:prstGeom>
          <a:noFill/>
        </p:spPr>
      </p:pic>
      <p:pic>
        <p:nvPicPr>
          <p:cNvPr id="7170" name="Picture 2" descr="oblak, symbol, děti, kreslený film, známky, symb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620688"/>
            <a:ext cx="3684240" cy="3056769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8003232" cy="59252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7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72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IC</a:t>
            </a:r>
            <a:r>
              <a:rPr lang="en-US" sz="72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72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CLE</a:t>
            </a:r>
            <a:r>
              <a:rPr lang="cs-CZ" sz="7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endParaRPr lang="cs-CZ" sz="72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72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SNOWMAN</a:t>
            </a:r>
            <a:endParaRPr lang="cs-CZ" sz="7200" b="1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2" name="Picture 8" descr="christmas Snowman 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00808"/>
            <a:ext cx="2855506" cy="4618744"/>
          </a:xfrm>
          <a:prstGeom prst="rect">
            <a:avLst/>
          </a:prstGeom>
          <a:noFill/>
        </p:spPr>
      </p:pic>
      <p:pic>
        <p:nvPicPr>
          <p:cNvPr id="1034" name="Picture 10" descr="icic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32656"/>
            <a:ext cx="3810000" cy="320040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61412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72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SKI</a:t>
            </a:r>
          </a:p>
          <a:p>
            <a:pPr>
              <a:buNone/>
            </a:pPr>
            <a:endParaRPr lang="cs-CZ" sz="72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2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</a:p>
          <a:p>
            <a:pPr>
              <a:buNone/>
            </a:pPr>
            <a:r>
              <a:rPr lang="cs-CZ" sz="72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             SKATE</a:t>
            </a:r>
            <a:endParaRPr lang="cs-CZ" sz="7200" b="1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Picture 2" descr="ski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556792"/>
            <a:ext cx="3276600" cy="4191001"/>
          </a:xfrm>
          <a:prstGeom prst="rect">
            <a:avLst/>
          </a:prstGeom>
          <a:noFill/>
        </p:spPr>
      </p:pic>
      <p:pic>
        <p:nvPicPr>
          <p:cNvPr id="7" name="Picture 4" descr="ice skating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548680"/>
            <a:ext cx="4106278" cy="381642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61412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72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ICE HOCKEY</a:t>
            </a:r>
          </a:p>
          <a:p>
            <a:pPr>
              <a:buNone/>
            </a:pPr>
            <a:endParaRPr lang="cs-CZ" sz="7200" b="1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b="1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200" b="1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2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           SLEDGE</a:t>
            </a:r>
            <a:endParaRPr lang="cs-CZ" sz="7200" b="1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4" name="Picture 2" descr="sled 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365104"/>
            <a:ext cx="3289010" cy="1872208"/>
          </a:xfrm>
          <a:prstGeom prst="rect">
            <a:avLst/>
          </a:prstGeom>
          <a:noFill/>
        </p:spPr>
      </p:pic>
      <p:pic>
        <p:nvPicPr>
          <p:cNvPr id="18438" name="Picture 6" descr="ice hockey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1628800"/>
            <a:ext cx="4508742" cy="293127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49006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Spoj slova a obrázky. Pro kontrolu klikni</a:t>
            </a:r>
            <a:r>
              <a:rPr lang="cs-CZ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836712"/>
            <a:ext cx="8208912" cy="576064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SNOWMAN       SKI        SNOWFLAKE  </a:t>
            </a:r>
          </a:p>
          <a:p>
            <a:pPr>
              <a:lnSpc>
                <a:spcPct val="150000"/>
              </a:lnSpc>
              <a:buNone/>
            </a:pP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250000"/>
              </a:lnSpc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ICE HOCKEY     SKATE       SLEDGE</a:t>
            </a:r>
          </a:p>
          <a:p>
            <a:pPr>
              <a:lnSpc>
                <a:spcPct val="150000"/>
              </a:lnSpc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lnSpc>
                <a:spcPct val="150000"/>
              </a:lnSpc>
              <a:buNone/>
            </a:pP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sled 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5805264"/>
            <a:ext cx="1518005" cy="864096"/>
          </a:xfrm>
          <a:prstGeom prst="rect">
            <a:avLst/>
          </a:prstGeom>
          <a:noFill/>
        </p:spPr>
      </p:pic>
      <p:pic>
        <p:nvPicPr>
          <p:cNvPr id="5" name="Picture 6" descr="ice hockey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5805264"/>
            <a:ext cx="1224136" cy="795849"/>
          </a:xfrm>
          <a:prstGeom prst="rect">
            <a:avLst/>
          </a:prstGeom>
          <a:noFill/>
        </p:spPr>
      </p:pic>
      <p:pic>
        <p:nvPicPr>
          <p:cNvPr id="6" name="Picture 4" descr="ice skating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5517232"/>
            <a:ext cx="1080120" cy="1003877"/>
          </a:xfrm>
          <a:prstGeom prst="rect">
            <a:avLst/>
          </a:prstGeom>
          <a:noFill/>
        </p:spPr>
      </p:pic>
      <p:pic>
        <p:nvPicPr>
          <p:cNvPr id="7" name="Picture 2" descr="ski 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5229200"/>
            <a:ext cx="1125943" cy="1440160"/>
          </a:xfrm>
          <a:prstGeom prst="rect">
            <a:avLst/>
          </a:prstGeom>
          <a:noFill/>
        </p:spPr>
      </p:pic>
      <p:pic>
        <p:nvPicPr>
          <p:cNvPr id="8" name="Picture 8" descr="christmas Snowman 1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47664" y="5229200"/>
            <a:ext cx="911290" cy="1474000"/>
          </a:xfrm>
          <a:prstGeom prst="rect">
            <a:avLst/>
          </a:prstGeom>
          <a:noFill/>
        </p:spPr>
      </p:pic>
      <p:pic>
        <p:nvPicPr>
          <p:cNvPr id="9" name="Picture 4" descr="snowflake flake 2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5508104" y="5517232"/>
            <a:ext cx="1224136" cy="1129487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41 -0.06219 C -0.0342 -0.13179 -0.05121 -0.17017 -0.00659 -0.19075 C 0.00244 -0.19954 0.00521 -0.19653 0.01372 -0.20208 C 0.02188 -0.2074 0.03004 -0.21271 0.03907 -0.21572 C 0.0474 -0.22266 0.05678 -0.22381 0.06632 -0.22682 C 0.09792 -0.22543 0.10434 -0.22428 0.129 -0.22011 C 0.1408 -0.21387 0.15226 -0.20693 0.16459 -0.20208 C 0.17292 -0.19884 0.18178 -0.19676 0.18994 -0.19306 C 0.19966 -0.18844 0.20469 -0.18613 0.21546 -0.18404 C 0.22622 -0.17896 0.23664 -0.1741 0.24757 -0.16832 C 0.25973 -0.16185 0.27396 -0.16162 0.28664 -0.15907 C 0.30226 -0.1526 0.31737 -0.15861 0.3323 -0.1637 C 0.34445 -0.17456 0.33959 -0.16878 0.34757 -0.17942 C 0.34636 -0.23098 0.35035 -0.25318 0.33577 -0.29225 C 0.33369 -0.31769 0.32987 -0.33734 0.32223 -0.36 C 0.31702 -0.37549 0.3198 -0.37826 0.30869 -0.38936 C 0.30452 -0.40023 0.29914 -0.41641 0.29167 -0.42335 C 0.28837 -0.42982 0.28594 -0.43676 0.28316 -0.4437 C 0.28073 -0.44971 0.27639 -0.46173 0.27639 -0.4615 C 0.27744 -0.49295 0.27014 -0.50821 0.28664 -0.52254 C 0.29497 -0.54011 0.28421 -0.51954 0.29514 -0.53387 C 0.30035 -0.54058 0.29636 -0.54173 0.30348 -0.54751 C 0.32153 -0.56185 0.35157 -0.5637 0.37136 -0.56555 C 0.44098 -0.59745 0.5198 -0.58289 0.5915 -0.56324 C 0.604 -0.55191 0.58837 -0.56485 0.6033 -0.55653 C 0.62136 -0.54659 0.59462 -0.55676 0.61546 -0.54959 C 0.62292 -0.54312 0.63125 -0.5415 0.63907 -0.53618 C 0.64601 -0.53156 0.65191 -0.5274 0.65955 -0.52485 C 0.6665 -0.51561 0.67657 -0.50959 0.6849 -0.50219 C 0.69028 -0.49734 0.69497 -0.49156 0.70018 -0.48647 C 0.70348 -0.48324 0.71025 -0.47745 0.71025 -0.47722 C 0.71285 -0.4726 0.71632 -0.46867 0.71875 -0.46381 C 0.7198 -0.46173 0.71962 -0.45919 0.72049 -0.45711 C 0.7283 -0.43861 0.73803 -0.42266 0.74428 -0.403 C 0.74862 -0.38959 0.74948 -0.37549 0.75434 -0.36231 C 0.75382 -0.35699 0.75382 -0.35167 0.75278 -0.34659 C 0.75087 -0.33711 0.74532 -0.3311 0.7408 -0.32393 C 0.72639 -0.30081 0.70469 -0.29063 0.68316 -0.28324 C 0.65886 -0.28393 0.63455 -0.2837 0.61025 -0.28555 C 0.59549 -0.2867 0.58091 -0.29595 0.56632 -0.29919 C 0.55573 -0.31283 0.53646 -0.30844 0.52223 -0.31052 C 0.50417 -0.31792 0.49948 -0.31422 0.47466 -0.3126 C 0.45643 -0.30936 0.43455 -0.30035 0.42396 -0.27884 C 0.42327 -0.25688 0.42483 -0.2185 0.41875 -0.19537 C 0.41702 -0.1778 0.4191 -0.18428 0.41546 -0.17503 " pathEditMode="relative" rAng="0" ptsTypes="ffffffffffffffffffffffffffffffffffffffffffffA">
                                      <p:cBhvr>
                                        <p:cTn id="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700" y="-26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083 -0.0837 C 0.02257 -0.08439 0.02465 -0.08439 0.02587 -0.08601 C 0.02916 -0.0904 0.02916 -0.10312 0.0309 -0.10844 C 0.03177 -0.11098 0.03316 -0.11283 0.03437 -0.11514 C 0.03559 -0.12532 0.03559 -0.12878 0.03767 -0.1378 C 0.03871 -0.14243 0.04114 -0.15144 0.04114 -0.15121 C 0.04028 -0.20416 0.04791 -0.26636 0.01736 -0.30705 C 0.01458 -0.32139 0.01684 -0.31329 0.00885 -0.32971 C 0.00781 -0.33202 0.00555 -0.33641 0.00555 -0.33618 C 0.0033 -0.34821 0.00052 -0.35792 -0.00469 -0.36809 C -0.00347 -0.38173 -0.00261 -0.39537 -0.00122 -0.40878 C 0.00156 -0.43468 0.03333 -0.43537 0.04791 -0.43815 C 0.10243 -0.43561 0.08368 -0.44115 0.11059 -0.4289 C 0.12083 -0.41526 0.13559 -0.40925 0.14618 -0.39514 C 0.1467 -0.39283 0.14687 -0.39029 0.14791 -0.38844 C 0.14913 -0.38636 0.15191 -0.38613 0.15295 -0.38381 C 0.15712 -0.3748 0.15694 -0.36555 0.16146 -0.35676 C 0.16337 -0.32231 0.1684 -0.2985 0.17673 -0.26659 C 0.18194 -0.24647 0.17882 -0.23653 0.19028 -0.22127 C 0.19791 -0.19167 0.21701 -0.17295 0.23593 -0.15584 C 0.24149 -0.15098 0.24913 -0.15167 0.25468 -0.14682 C 0.26701 -0.13572 0.27986 -0.12139 0.29357 -0.11306 C 0.29896 -0.11006 0.30521 -0.10959 0.31059 -0.10613 C 0.3335 -0.09225 0.3585 -0.07954 0.3835 -0.07468 C 0.3934 -0.07029 0.39965 -0.06636 0.41059 -0.06335 C 0.42309 -0.06474 0.43559 -0.06451 0.44791 -0.06774 C 0.4493 -0.06821 0.46059 -0.09156 0.46319 -0.09503 C 0.46684 -0.11006 0.46944 -0.123 0.47673 -0.13549 C 0.47882 -0.14959 0.48246 -0.15098 0.4868 -0.16254 C 0.49409 -0.18219 0.49843 -0.20508 0.50382 -0.22589 C 0.50503 -0.23699 0.50555 -0.24809 0.51059 -0.25757 C 0.51354 -0.26312 0.51771 -0.26774 0.52083 -0.27329 C 0.52448 -0.28 0.52326 -0.28069 0.52916 -0.28462 C 0.53767 -0.29017 0.54861 -0.29156 0.55798 -0.29364 C 0.575 -0.30243 0.59444 -0.30451 0.61232 -0.30936 C 0.61458 -0.31167 0.61701 -0.31352 0.61909 -0.31607 C 0.62326 -0.32115 0.6309 -0.33202 0.6309 -0.33179 C 0.63298 -0.34266 0.6375 -0.34959 0.64114 -0.35907 C 0.64444 -0.36809 0.64548 -0.37572 0.64965 -0.38381 C 0.65156 -0.39745 0.6559 -0.40254 0.65972 -0.41549 C 0.66163 -0.42173 0.66267 -0.43514 0.66319 -0.44023 C 0.66302 -0.44647 0.66406 -0.48092 0.65972 -0.49665 C 0.65625 -0.50913 0.65225 -0.51722 0.64618 -0.52832 C 0.64479 -0.5311 0.64392 -0.53433 0.64288 -0.53734 C 0.64218 -0.53942 0.64218 -0.54219 0.64114 -0.54404 C 0.63333 -0.55954 0.62239 -0.57387 0.61232 -0.58705 C 0.60885 -0.59144 0.60659 -0.59815 0.60208 -0.60046 C 0.5993 -0.60208 0.59635 -0.60324 0.59357 -0.60508 C 0.58837 -0.60855 0.58316 -0.61202 0.57847 -0.61641 C 0.57656 -0.61826 0.57552 -0.62173 0.57326 -0.62312 C 0.57014 -0.62497 0.56649 -0.62474 0.56319 -0.62543 C 0.54878 -0.64462 0.51545 -0.65826 0.49531 -0.66381 C 0.4842 -0.67352 0.49705 -0.66335 0.4835 -0.67052 C 0.47396 -0.67561 0.46666 -0.68139 0.45642 -0.68416 C 0.41632 -0.68347 0.37604 -0.68416 0.33593 -0.68185 C 0.33107 -0.68162 0.32708 -0.6763 0.32239 -0.67514 C 0.3125 -0.66844 0.31805 -0.67167 0.30555 -0.66613 C 0.29948 -0.66358 0.29375 -0.65965 0.28854 -0.6548 C 0.2868 -0.65318 0.28541 -0.65133 0.2835 -0.65017 C 0.27968 -0.64786 0.27552 -0.6474 0.27153 -0.64578 C 0.25903 -0.63445 0.24253 -0.63075 0.22916 -0.62081 C 0.2217 -0.61526 0.21545 -0.60878 0.20712 -0.60508 C 0.19843 -0.59722 0.18698 -0.59722 0.17673 -0.59376 C 0.16823 -0.59537 0.15972 -0.59676 0.15121 -0.59838 C 0.14444 -0.59977 0.1309 -0.60277 0.1309 -0.60254 C 0.12205 -0.60693 0.12621 -0.60508 0.11232 -0.60971 C 0.11007 -0.6104 0.10555 -0.61179 0.10555 -0.61156 C 0.08802 -0.6111 0.07031 -0.61295 0.05295 -0.60971 C 0.0467 -0.60855 0.04218 -0.60023 0.03593 -0.59838 C 0.02465 -0.58798 0.03837 -0.5993 0.02239 -0.59144 C 0.01319 -0.58682 0.00468 -0.5778 -0.00469 -0.57341 C -0.01302 -0.56532 -0.02066 -0.55722 -0.02847 -0.54867 C -0.03438 -0.54243 -0.03733 -0.5341 -0.04358 -0.52832 C -0.05 -0.51607 -0.04341 -0.52578 -0.05209 -0.5193 C -0.06441 -0.51006 -0.05834 -0.50751 -0.06563 -0.5126 " pathEditMode="relative" rAng="0" ptsTypes="ffffffffffffffffffffffffffffffffffffffffffffffffffffffffffffffffffffffffffA">
                                      <p:cBhvr>
                                        <p:cTn id="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800" y="-29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56 -0.05364 C 0.00434 -0.05434 0.00764 -0.05387 0.01007 -0.05572 C 0.01181 -0.05711 0.01216 -0.06081 0.01354 -0.06266 C 0.01545 -0.0652 0.01788 -0.06752 0.02031 -0.06937 C 0.02327 -0.07145 0.03021 -0.07445 0.03386 -0.07607 C 0.0408 -0.08254 0.04775 -0.08694 0.05591 -0.08971 C 0.05764 -0.0911 0.05903 -0.09318 0.06094 -0.09411 C 0.06372 -0.09549 0.06684 -0.0948 0.06945 -0.09642 C 0.07275 -0.0985 0.07483 -0.10289 0.07795 -0.10544 C 0.08195 -0.1089 0.08716 -0.10913 0.0915 -0.11214 C 0.10781 -0.12324 0.12552 -0.1311 0.14393 -0.1348 C 0.1783 -0.15723 0.2191 -0.13989 0.25591 -0.1348 C 0.2757 -0.12162 0.25591 -0.13272 0.28802 -0.12578 C 0.29705 -0.12393 0.30469 -0.11676 0.31354 -0.11445 C 0.35556 -0.08648 0.3283 -0.10197 0.43386 -0.11214 C 0.43837 -0.1126 0.44132 -0.11931 0.44566 -0.12116 C 0.44983 -0.12694 0.45521 -0.1311 0.4592 -0.13711 C 0.46424 -0.14474 0.46719 -0.157 0.47275 -0.16416 C 0.48004 -0.17341 0.47656 -0.16833 0.48299 -0.17989 C 0.48594 -0.19145 0.48941 -0.19746 0.49653 -0.20486 C 0.50139 -0.21827 0.50417 -0.22705 0.51354 -0.2363 C 0.51545 -0.24139 0.51615 -0.2474 0.51858 -0.25226 C 0.52656 -0.26821 0.52136 -0.24879 0.52709 -0.26798 C 0.53316 -0.28833 0.53525 -0.31029 0.54063 -0.3311 C 0.54167 -0.35353 0.54236 -0.3748 0.54566 -0.39676 C 0.54514 -0.43746 0.54549 -0.47815 0.54393 -0.51861 C 0.54358 -0.52833 0.53785 -0.53827 0.53212 -0.54335 C 0.5257 -0.56023 0.50521 -0.58289 0.4915 -0.58844 C 0.48976 -0.59075 0.48837 -0.59353 0.48629 -0.59538 C 0.4842 -0.59723 0.48143 -0.59769 0.47952 -0.59977 C 0.47743 -0.60231 0.47656 -0.60648 0.47448 -0.60879 C 0.47066 -0.61295 0.46042 -0.61665 0.45591 -0.61781 C 0.44913 -0.62382 0.44167 -0.62867 0.43386 -0.63145 C 0.41962 -0.64555 0.40156 -0.64879 0.38472 -0.65387 C 0.37257 -0.65757 0.3658 -0.66243 0.35417 -0.66752 C 0.3349 -0.67607 0.31302 -0.67723 0.29306 -0.68116 C 0.27327 -0.67931 0.25278 -0.68162 0.23386 -0.67422 C 0.23195 -0.67353 0.23056 -0.67075 0.22865 -0.66983 C 0.22535 -0.66844 0.22188 -0.66821 0.21858 -0.66752 C 0.20643 -0.66127 0.19497 -0.65318 0.18299 -0.64717 C 0.18056 -0.64601 0.17865 -0.64393 0.17622 -0.64278 C 0.17188 -0.64093 0.16268 -0.63815 0.16268 -0.63792 C 0.16042 -0.63515 0.15851 -0.63168 0.15591 -0.62913 C 0.15434 -0.62775 0.15209 -0.62844 0.1507 -0.62682 C 0.14861 -0.62451 0.14757 -0.62035 0.14566 -0.61781 C 0.14427 -0.61596 0.14236 -0.6148 0.14063 -0.61341 C 0.13768 -0.59792 0.1415 -0.60994 0.13212 -0.59746 C 0.125 -0.58798 0.13229 -0.5933 0.12535 -0.58174 C 0.11979 -0.57272 0.1125 -0.56347 0.10504 -0.557 C 0.10209 -0.5452 0.09636 -0.53919 0.0915 -0.52994 C 0.08663 -0.52093 0.09011 -0.52046 0.08299 -0.51399 C 0.07969 -0.51122 0.07275 -0.51214 0.07275 -0.50497 " pathEditMode="relative" rAng="0" ptsTypes="fffffffffffffffffffffffffffffffffffffffffffffffffffA">
                                      <p:cBhvr>
                                        <p:cTn id="1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200" y="-31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900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393 0.00578 C -0.10799 -0.00046 -0.08768 0.00971 -0.10591 -0.00555 C -0.11129 -0.00994 -0.12014 -0.00948 -0.12622 -0.01226 C -0.13924 -0.0252 -0.1283 -0.01665 -0.1533 -0.02127 C -0.16233 -0.02289 -0.16962 -0.03399 -0.17882 -0.03723 C -0.17986 -0.03954 -0.18056 -0.04231 -0.18212 -0.04393 C -0.18351 -0.04532 -0.18559 -0.04509 -0.18716 -0.04624 C -0.19341 -0.05017 -0.19757 -0.05665 -0.20417 -0.05965 C -0.21025 -0.07168 -0.21789 -0.07561 -0.22795 -0.08 C -0.23403 -0.08601 -0.23941 -0.09041 -0.24653 -0.09364 C -0.25608 -0.10312 -0.26129 -0.10913 -0.27205 -0.11399 C -0.27379 -0.1163 -0.275 -0.11908 -0.27709 -0.12069 C -0.28143 -0.12439 -0.28698 -0.12486 -0.29063 -0.12971 C -0.30868 -0.15376 -0.28056 -0.11699 -0.30243 -0.14312 C -0.31111 -0.15353 -0.31875 -0.16532 -0.32622 -0.17711 C -0.33021 -0.18358 -0.33073 -0.19098 -0.33473 -0.19746 C -0.34653 -0.21642 -0.33386 -0.1926 -0.34323 -0.21087 C -0.34584 -0.22266 -0.35052 -0.23538 -0.35834 -0.24254 C -0.36164 -0.25341 -0.36337 -0.26035 -0.36858 -0.2696 C -0.3717 -0.28208 -0.375 -0.29457 -0.38039 -0.30567 C -0.38282 -0.31861 -0.38629 -0.33156 -0.39236 -0.34197 C -0.39497 -0.35283 -0.39601 -0.36393 -0.4007 -0.37341 C -0.40209 -0.38775 -0.40417 -0.40046 -0.40764 -0.4141 C -0.40608 -0.50104 -0.42136 -0.49503 -0.39566 -0.52925 C -0.3849 -0.54358 -0.39375 -0.5385 -0.38386 -0.54266 C -0.37882 -0.5496 -0.37535 -0.5533 -0.36858 -0.5563 C -0.34896 -0.57711 -0.37153 -0.55607 -0.35 -0.56763 C -0.32674 -0.58012 -0.36511 -0.57017 -0.33125 -0.57665 C -0.3224 -0.58081 -0.31337 -0.58312 -0.30417 -0.58567 C -0.30018 -0.58798 -0.2967 -0.59191 -0.29236 -0.59237 C -0.27934 -0.59353 -0.26632 -0.59191 -0.2533 -0.59006 C -0.24566 -0.5889 -0.23993 -0.5778 -0.23473 -0.57202 C -0.22309 -0.55908 -0.20938 -0.54705 -0.19566 -0.53827 C -0.19393 -0.53595 -0.19271 -0.53318 -0.19063 -0.53156 C -0.18854 -0.52994 -0.18577 -0.53087 -0.18386 -0.52925 C -0.16979 -0.51676 -0.19306 -0.52694 -0.17361 -0.52023 C -0.17136 -0.51792 -0.16927 -0.51538 -0.16684 -0.51353 C -0.16528 -0.51237 -0.1632 -0.5126 -0.16181 -0.51121 C -0.1599 -0.50936 -0.15886 -0.5059 -0.15677 -0.50428 C -0.15521 -0.50289 -0.14618 -0.49896 -0.14323 -0.49757 C -0.12136 -0.47653 -0.08195 -0.47746 -0.05834 -0.47515 C -0.0375 -0.47653 -0.0165 -0.47746 0.00434 -0.47954 C 0.01146 -0.48023 0.01753 -0.48671 0.02465 -0.48856 C 0.03333 -0.49457 0.0368 -0.49757 0.0467 -0.49989 C 0.05972 -0.51121 0.04271 -0.49757 0.0585 -0.50659 C 0.06041 -0.50775 0.06198 -0.50983 0.06371 -0.51121 C 0.06753 -0.51422 0.07135 -0.51792 0.07552 -0.52023 C 0.08402 -0.52486 0.09531 -0.5274 0.10434 -0.52925 C 0.10833 -0.53017 0.11215 -0.53064 0.11614 -0.53156 C 0.12239 -0.53295 0.13489 -0.53595 0.13489 -0.53595 C 0.17673 -0.53526 0.2184 -0.53572 0.26024 -0.53364 C 0.28246 -0.53249 0.30208 -0.50173 0.32291 -0.49318 C 0.32847 -0.48555 0.33402 -0.48347 0.33993 -0.47723 C 0.3493 -0.46728 0.36128 -0.45156 0.36875 -0.43884 C 0.38281 -0.4148 0.37656 -0.4252 0.38732 -0.4074 C 0.39479 -0.39515 0.39757 -0.38012 0.40607 -0.36902 C 0.40816 -0.35676 0.41198 -0.34867 0.41614 -0.33734 C 0.41562 -0.31561 0.421 -0.25572 0.40434 -0.2289 C 0.40104 -0.22358 0.39184 -0.22081 0.38732 -0.2178 C 0.35225 -0.21965 0.31614 -0.2148 0.28229 -0.2289 C 0.2743 -0.2363 0.26527 -0.23908 0.25677 -0.24486 " pathEditMode="relative" ptsTypes="ffffffffffffffffffffffffffffffffffffffffffffffffffffffffffffA">
                                      <p:cBhvr>
                                        <p:cTn id="1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64 -0.03584 C -0.08403 -0.01156 -0.14496 -0.03283 -0.15764 -0.03353 C -0.17031 -0.03792 -0.18194 -0.04601 -0.19496 -0.04971 C -0.20677 -0.05572 -0.20052 -0.05272 -0.21354 -0.05827 C -0.225 -0.06335 -0.21597 -0.06173 -0.22535 -0.06775 C -0.22864 -0.06913 -0.23264 -0.06936 -0.23559 -0.07191 C -0.24583 -0.08092 -0.25608 -0.09364 -0.26788 -0.09896 C -0.27535 -0.14173 -0.27083 -0.18659 -0.23733 -0.20046 C -0.20069 -0.27376 -0.10885 -0.20185 -0.04583 -0.2141 C -0.04114 -0.22012 -0.03437 -0.22497 -0.03055 -0.23214 C -0.02674 -0.23907 -0.025 -0.24925 -0.02222 -0.25688 C -0.02344 -0.28439 -0.01667 -0.32069 -0.03559 -0.33827 C -0.04201 -0.35075 -0.05 -0.36486 -0.06111 -0.36994 C -0.07448 -0.38428 -0.08472 -0.39306 -0.10174 -0.39699 C -0.11424 -0.40786 -0.12049 -0.40786 -0.13733 -0.41272 C -0.16076 -0.41919 -0.18437 -0.43468 -0.20851 -0.43538 C -0.25712 -0.43769 -0.30555 -0.43838 -0.35417 -0.43977 C -0.36736 -0.44208 -0.38003 -0.44647 -0.39323 -0.44879 C -0.4059 -0.45387 -0.41805 -0.45919 -0.43055 -0.46474 C -0.43385 -0.46913 -0.43802 -0.47283 -0.44062 -0.47815 C -0.44479 -0.48647 -0.44722 -0.49387 -0.4526 -0.50081 C -0.45677 -0.51237 -0.4592 -0.52092 -0.46614 -0.53017 C -0.46875 -0.54405 -0.47049 -0.55861 -0.47621 -0.57087 C -0.47812 -0.58844 -0.48333 -0.60347 -0.48646 -0.62035 C -0.48854 -0.63144 -0.49149 -0.65433 -0.49149 -0.6541 C -0.49097 -0.67607 -0.49219 -0.69827 -0.48976 -0.71977 C -0.48924 -0.72393 -0.48489 -0.72532 -0.48299 -0.72879 C -0.48194 -0.73064 -0.48299 -0.73433 -0.48142 -0.73549 C -0.47031 -0.74428 -0.45295 -0.74821 -0.44062 -0.75353 C -0.42205 -0.75283 -0.4033 -0.75353 -0.38472 -0.75144 C -0.38021 -0.75098 -0.37726 -0.74381 -0.37292 -0.7422 C -0.3691 -0.74081 -0.36493 -0.74081 -0.36094 -0.74012 C -0.34635 -0.73341 -0.33055 -0.72763 -0.31528 -0.72416 C -0.30642 -0.71907 -0.29878 -0.71676 -0.28976 -0.71306 C -0.28021 -0.70428 -0.26927 -0.69827 -0.25937 -0.6904 C -0.25017 -0.68301 -0.24236 -0.67561 -0.23229 -0.67006 C -0.2184 -0.65202 -0.23889 -0.67769 -0.21701 -0.65433 C -0.20555 -0.64208 -0.21528 -0.64763 -0.20503 -0.64301 C -0.19826 -0.63399 -0.18976 -0.62682 -0.18472 -0.61595 C -0.17656 -0.59884 -0.16996 -0.57595 -0.15937 -0.56162 C -0.15642 -0.55191 -0.15312 -0.54012 -0.14739 -0.53249 C -0.14531 -0.52971 -0.14253 -0.52832 -0.14062 -0.52555 C -0.13542 -0.51861 -0.13455 -0.51514 -0.12708 -0.51214 C -0.11042 -0.49711 -0.09028 -0.49087 -0.07118 -0.48277 C -0.05573 -0.4763 -0.04132 -0.46798 -0.02535 -0.46474 C -0.00799 -0.45665 0.0066 -0.45318 0.02535 -0.4511 C 0.05365 -0.44092 0.07292 -0.44277 0.10347 -0.44439 C 0.10851 -0.44601 0.11146 -0.44601 0.11528 -0.4511 C 0.12292 -0.46127 0.11354 -0.45549 0.12379 -0.46012 C 0.12917 -0.46728 0.13281 -0.47491 0.13733 -0.48277 C 0.13924 -0.49249 0.14045 -0.50243 0.14236 -0.51214 C 0.13976 -0.52439 0.13681 -0.5415 0.12708 -0.5459 C 0.12656 -0.54821 0.12674 -0.55121 0.12535 -0.5526 C 0.1224 -0.55538 0.11528 -0.55723 0.11528 -0.55699 C 0.10938 -0.55584 0.10104 -0.5526 0.09497 -0.5526 " pathEditMode="relative" rAng="0" ptsTypes="ffffffffffffffffffffffffffffffffffffffffffffffffffffffA">
                                      <p:cBhvr>
                                        <p:cTn id="1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00" y="-34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7.10983E-6 C 0.00921 -0.08369 -0.0026 -0.16832 0.01198 -0.25063 C 0.01355 -0.2756 0.01563 -0.30034 0.01875 -0.32508 C 0.02049 -0.35329 0.02257 -0.38312 0.02709 -0.41086 C 0.029 -0.42288 0.03403 -0.44693 0.03403 -0.44693 C 0.03733 -0.49387 0.04428 -0.52947 0.03733 -0.58011 C 0.03629 -0.58751 0.02952 -0.59051 0.02553 -0.59583 C 0.01615 -0.60832 -0.01215 -0.62196 -0.02534 -0.6252 C -0.03385 -0.63213 -0.0394 -0.6363 -0.04913 -0.63884 C -0.06857 -0.65179 -0.0901 -0.67005 -0.1118 -0.67491 C -0.17378 -0.68855 -0.24565 -0.68254 -0.30677 -0.68393 C -0.3118 -0.68554 -0.31684 -0.68762 -0.32204 -0.68855 C -0.33038 -0.68994 -0.33906 -0.68855 -0.34739 -0.69063 C -0.35121 -0.69156 -0.35381 -0.69664 -0.35763 -0.69757 C -0.36597 -0.69965 -0.37447 -0.69895 -0.38298 -0.69965 C -0.40954 -0.71167 -0.38819 -0.70404 -0.42534 -0.7089 C -0.45277 -0.71236 -0.48055 -0.71676 -0.50677 -0.72693 C -0.54878 -0.72485 -0.5427 -0.72832 -0.5677 -0.71791 C -0.57361 -0.7119 -0.57708 -0.7052 -0.58298 -0.69965 C -0.58784 -0.69017 -0.59027 -0.68208 -0.59479 -0.6726 C -0.59427 -0.66127 -0.59618 -0.64947 -0.59322 -0.63884 C -0.59131 -0.6319 -0.5842 -0.62936 -0.58125 -0.62312 C -0.57604 -0.61202 -0.56892 -0.60739 -0.56093 -0.60046 C -0.54548 -0.58682 -0.5644 -0.60138 -0.54409 -0.58242 C -0.53975 -0.57826 -0.52673 -0.57271 -0.52361 -0.57109 C -0.52187 -0.56809 -0.52083 -0.56416 -0.51857 -0.56208 C -0.51753 -0.56115 -0.50347 -0.55745 -0.50329 -0.55745 C -0.49427 -0.55491 -0.49774 -0.55606 -0.48802 -0.55075 C -0.48177 -0.54242 -0.47552 -0.54173 -0.4677 -0.53734 C -0.45347 -0.52924 -0.44097 -0.52023 -0.42534 -0.51699 C -0.41493 -0.50843 -0.40607 -0.5045 -0.39479 -0.49895 C -0.38177 -0.49271 -0.39427 -0.49618 -0.38125 -0.48762 C -0.3776 -0.48508 -0.37326 -0.48485 -0.36944 -0.483 C -0.36076 -0.47884 -0.35173 -0.47398 -0.34409 -0.46728 C -0.3368 -0.45317 -0.34548 -0.46682 -0.33385 -0.45826 C -0.32708 -0.4534 -0.32065 -0.44739 -0.31527 -0.44023 C -0.31163 -0.43537 -0.30868 -0.42913 -0.30503 -0.42427 C -0.29565 -0.41179 -0.28628 -0.40208 -0.27812 -0.3882 C -0.27447 -0.37479 -0.26944 -0.36439 -0.2644 -0.35213 C -0.26302 -0.34867 -0.26267 -0.34427 -0.26111 -0.3408 C -0.25902 -0.33618 -0.25416 -0.32739 -0.25416 -0.32739 C -0.25225 -0.31768 -0.25121 -0.30774 -0.24913 -0.29803 C -0.25277 -0.25872 -0.25225 -0.25803 -0.26788 -0.23028 C -0.26822 -0.22797 -0.26857 -0.22566 -0.26944 -0.22358 C -0.27031 -0.22103 -0.27222 -0.21919 -0.27309 -0.21664 C -0.27378 -0.21387 -0.27343 -0.21017 -0.27447 -0.20762 C -0.27812 -0.20023 -0.28645 -0.18728 -0.28645 -0.18728 C -0.2894 -0.17572 -0.28611 -0.18473 -0.29322 -0.17387 C -0.3026 -0.15953 -0.3092 -0.14936 -0.32361 -0.1445 C -0.36406 -0.10867 -0.42326 -0.14358 -0.47135 -0.1489 C -0.47465 -0.15051 -0.47777 -0.15236 -0.48125 -0.15352 C -0.48454 -0.15468 -0.48819 -0.15445 -0.49149 -0.15583 C -0.4934 -0.15676 -0.49479 -0.15884 -0.49652 -0.16023 C -0.50538 -0.1667 -0.51579 -0.17433 -0.52534 -0.17826 C -0.53263 -0.1852 -0.55277 -0.20693 -0.56093 -0.20994 C -0.56475 -0.21132 -0.56892 -0.21156 -0.57291 -0.21225 C -0.59062 -0.2215 -0.57118 -0.21225 -0.59149 -0.21895 C -0.59722 -0.2208 -0.6085 -0.22566 -0.6085 -0.22566 C -0.62083 -0.22497 -0.6335 -0.22635 -0.64565 -0.22358 C -0.64774 -0.22312 -0.64791 -0.21895 -0.64913 -0.21664 C -0.6519 -0.21132 -0.65763 -0.20092 -0.65763 -0.20092 C -0.65815 -0.19861 -0.6592 -0.19421 -0.6592 -0.19421 " pathEditMode="relative" ptsTypes="fffffffffffffffffffffffffffffffffffffffffffffffffffffffffffffA">
                                      <p:cBhvr>
                                        <p:cTn id="2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19256" cy="576064"/>
          </a:xfrm>
        </p:spPr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Vyber správné slovo. Pro kontrolu klikni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836712"/>
            <a:ext cx="3657600" cy="576064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			SKATE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smtClean="0"/>
              <a:t>SNOWMAN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SKI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			ICICLE</a:t>
            </a:r>
          </a:p>
          <a:p>
            <a:pPr>
              <a:buNone/>
            </a:pPr>
            <a:r>
              <a:rPr lang="cs-CZ" dirty="0" smtClean="0"/>
              <a:t>			SLEDGE</a:t>
            </a:r>
          </a:p>
          <a:p>
            <a:pPr>
              <a:buNone/>
            </a:pPr>
            <a:r>
              <a:rPr lang="cs-CZ" dirty="0" smtClean="0"/>
              <a:t>			SNOWMAN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 smtClean="0"/>
              <a:t>			SKATE</a:t>
            </a:r>
          </a:p>
          <a:p>
            <a:pPr>
              <a:buNone/>
            </a:pPr>
            <a:r>
              <a:rPr lang="cs-CZ" dirty="0" smtClean="0"/>
              <a:t>      		ICICLE</a:t>
            </a:r>
          </a:p>
          <a:p>
            <a:pPr>
              <a:buNone/>
            </a:pPr>
            <a:r>
              <a:rPr lang="cs-CZ" dirty="0" smtClean="0"/>
              <a:t>			WINTER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355976" y="908720"/>
            <a:ext cx="4176464" cy="568863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		SKI</a:t>
            </a:r>
          </a:p>
          <a:p>
            <a:pPr>
              <a:buNone/>
            </a:pPr>
            <a:r>
              <a:rPr lang="cs-CZ" dirty="0" smtClean="0"/>
              <a:t>			SNOW</a:t>
            </a:r>
          </a:p>
          <a:p>
            <a:pPr>
              <a:buNone/>
            </a:pPr>
            <a:r>
              <a:rPr lang="cs-CZ" dirty="0" smtClean="0"/>
              <a:t>			WINTER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 smtClean="0"/>
              <a:t>			SNOWMAN</a:t>
            </a:r>
          </a:p>
          <a:p>
            <a:pPr>
              <a:buNone/>
            </a:pPr>
            <a:r>
              <a:rPr lang="cs-CZ" dirty="0" smtClean="0"/>
              <a:t>			SNOW</a:t>
            </a:r>
          </a:p>
          <a:p>
            <a:pPr>
              <a:buNone/>
            </a:pPr>
            <a:r>
              <a:rPr lang="cs-CZ" dirty="0" smtClean="0"/>
              <a:t>			SLEDGE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SNOWFLAKE</a:t>
            </a:r>
          </a:p>
          <a:p>
            <a:pPr>
              <a:buNone/>
            </a:pPr>
            <a:r>
              <a:rPr lang="cs-CZ" dirty="0" smtClean="0"/>
              <a:t>			ICE HOCKEY</a:t>
            </a:r>
          </a:p>
          <a:p>
            <a:pPr>
              <a:buNone/>
            </a:pPr>
            <a:r>
              <a:rPr lang="cs-CZ" dirty="0" smtClean="0"/>
              <a:t>			SKATE</a:t>
            </a:r>
            <a:endParaRPr lang="cs-CZ" dirty="0"/>
          </a:p>
        </p:txBody>
      </p:sp>
      <p:pic>
        <p:nvPicPr>
          <p:cNvPr id="6" name="Picture 4" descr="ice skating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08520" y="980728"/>
            <a:ext cx="1549367" cy="14400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Picture 8" descr="christmas Snowman 1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795609"/>
            <a:ext cx="890264" cy="14400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8" name="Picture 10" descr="icicle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869160"/>
            <a:ext cx="1584000" cy="1330559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</p:pic>
      <p:pic>
        <p:nvPicPr>
          <p:cNvPr id="9" name="Picture 2" descr="ski 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980728"/>
            <a:ext cx="1125820" cy="14400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10" name="Picture 2" descr="cartoon weather set snow snow ligh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2996952"/>
            <a:ext cx="1620000" cy="131625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11" name="Picture 4" descr="snowflake flake 2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4499992" y="4797152"/>
            <a:ext cx="1560668" cy="14400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934 0.01248 C 0.02483 0.04694 0.03073 0.00879 0.02431 0.03491 C 0.02205 0.0437 0.02136 0.05318 0.0191 0.0622 C 0.0165 0.08786 0.01615 0.11861 0.02257 0.14335 C 0.01979 0.16277 0.01979 0.18682 0.01233 0.20439 C 0.00834 0.21387 0.00868 0.21318 0.00226 0.21549 C -0.00225 0.21711 -0.01128 0.22011 -0.01128 0.22035 C -0.03576 0.21734 -0.05694 0.21364 -0.0809 0.2111 C -0.10416 0.20046 -0.14132 0.19445 -0.15885 0.2178 " pathEditMode="relative" rAng="0" ptsTypes="ffffffff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00" y="10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02 0.02497 C -0.01875 0.04763 -0.00955 0.01618 -0.01979 0.0363 C -0.021 0.03884 -0.02066 0.04231 -0.02153 0.04532 C -0.02239 0.04855 -0.02378 0.05133 -0.025 0.05433 C -0.02604 0.06497 -0.02673 0.11144 -0.03854 0.12 C -0.04913 0.12763 -0.06267 0.12763 -0.07413 0.1311 C -0.08333 0.1304 -0.09219 0.13017 -0.10121 0.12901 C -0.11041 0.12786 -0.10573 0.12693 -0.11302 0.12208 C -0.11788 0.11884 -0.13073 0.11815 -0.13333 0.11769 C -0.15278 0.10913 -0.17934 0.10659 -0.19444 0.1267 " pathEditMode="relative" rAng="0" ptsTypes="fffffffffA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00" y="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16 0.02081 C 0.02691 0.05295 0.0375 0.09341 0.02292 0.12254 C 0.01997 0.14358 0.01754 0.14127 0.00434 0.14728 C -0.00243 0.14682 -0.02604 0.14705 -0.03802 0.14289 C -0.05156 0.13803 -0.05486 0.13387 -0.07031 0.13156 C -0.09062 0.13225 -0.11093 0.13248 -0.13125 0.13387 C -0.13802 0.13433 -0.13593 0.13803 -0.14149 0.14289 C -0.14444 0.14543 -0.15156 0.14728 -0.15156 0.14751 " pathEditMode="relative" rAng="0" ptsTypes="fffffffA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00" y="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6.35838E-7 C -0.00174 0.0141 -0.00278 0.01734 -0.01007 0.02705 C -0.01858 0.06035 -0.01042 0.02382 -0.01528 0.09249 C -0.0158 0.09873 -0.01858 0.11052 -0.01858 0.11075 C -0.01667 0.12948 -0.01267 0.14636 -0.00851 0.16462 C -0.00903 0.17665 -0.0092 0.1889 -0.01007 0.20093 C -0.01146 0.21896 -0.02708 0.22197 -0.03715 0.22567 C -0.0507 0.22497 -0.06441 0.22451 -0.07795 0.22335 C -0.09254 0.22197 -0.10729 0.2141 -0.12205 0.21202 C -0.13438 0.21272 -0.14688 0.21225 -0.1592 0.21434 C -0.1632 0.21503 -0.16771 0.22567 -0.16771 0.2259 " pathEditMode="relative" rAng="0" ptsTypes="ffffffffffA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00" y="11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451 0.00277 0.00937 0.00486 0.0118 0.01133 C 0.01302 0.0148 0.0125 0.01896 0.01354 0.02243 C 0.01423 0.02497 0.0158 0.02705 0.01684 0.02936 C 0.01979 0.05665 0.021 0.06104 0.01684 0.09919 C 0.01614 0.10613 0.00989 0.1096 0.00677 0.11514 C -0.03663 0.11237 -0.06268 0.1126 -0.1 0.09711 C -0.11302 0.0985 -0.12604 0.09942 -0.13907 0.1015 C -0.14514 0.10243 -0.14358 0.10497 -0.14913 0.10821 C -0.15469 0.11145 -0.16198 0.11306 -0.16788 0.11514 C -0.18021 0.11029 -0.17552 0.11052 -0.18143 0.11052 " pathEditMode="relative" ptsTypes="ffffffffffA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96532E-6 C 0.01059 0.00462 0.00712 0.00069 0.00347 0.02705 C 0.00278 0.03167 2.77778E-7 0.04069 2.77778E-7 0.04092 C 0.00052 0.05503 0.00035 0.06936 0.00174 0.08347 C 0.00208 0.0874 0.00417 0.09087 0.00521 0.0948 C 0.00608 0.0985 0.00799 0.11214 0.00851 0.11514 C 0.01059 0.12555 0.01562 0.13665 0.01875 0.14682 C 0.0217 0.17179 0.01806 0.15006 0.02378 0.16925 C 0.02517 0.17364 0.02708 0.18289 0.02708 0.18312 C 0.02604 0.19121 0.02656 0.20023 0.02378 0.20763 C 0.02135 0.21433 0.01198 0.22358 0.01198 0.22381 C 0.00295 0.22289 -0.00625 0.22266 -0.01528 0.22127 C -0.02552 0.21988 -0.03542 0.20878 -0.04566 0.20555 C -0.05712 0.19537 -0.0776 0.19029 -0.09149 0.18751 C -0.1066 0.17942 -0.12344 0.17873 -0.13889 0.17156 C -0.14792 0.17225 -0.15729 0.17133 -0.16615 0.17387 C -0.1691 0.1748 -0.17083 0.18774 -0.17118 0.18959 C -0.17344 0.20023 -0.18073 0.21387 -0.18802 0.21896 " pathEditMode="relative" rAng="0" ptsTypes="fffffffffffffffffA">
                                      <p:cBhvr>
                                        <p:cTn id="46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00" y="11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000"/>
                            </p:stCondLst>
                            <p:childTnLst>
                              <p:par>
                                <p:cTn id="4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340768"/>
            <a:ext cx="8352928" cy="513318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rgbClr val="2514FC"/>
                </a:solidFill>
                <a:latin typeface="Times New Roman" pitchFamily="18" charset="0"/>
                <a:cs typeface="Times New Roman" pitchFamily="18" charset="0"/>
              </a:rPr>
              <a:t>			 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SLEDGE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	      SNOWMAN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SNOW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       SNOWFLAKE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 SKATE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                     SKI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8" descr="christmas Snowman 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6948264" y="404664"/>
            <a:ext cx="1513617" cy="2448272"/>
          </a:xfrm>
          <a:prstGeom prst="rect">
            <a:avLst/>
          </a:prstGeom>
          <a:noFill/>
          <a:ln>
            <a:solidFill>
              <a:srgbClr val="2514FC"/>
            </a:solidFill>
          </a:ln>
        </p:spPr>
      </p:pic>
      <p:sp>
        <p:nvSpPr>
          <p:cNvPr id="5" name="Oválný popisek 4"/>
          <p:cNvSpPr/>
          <p:nvPr/>
        </p:nvSpPr>
        <p:spPr>
          <a:xfrm>
            <a:off x="1835696" y="188640"/>
            <a:ext cx="4896544" cy="1080120"/>
          </a:xfrm>
          <a:prstGeom prst="wedgeEllipseCallout">
            <a:avLst>
              <a:gd name="adj1" fmla="val 57260"/>
              <a:gd name="adj2" fmla="val 50068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A5FFD"/>
                </a:solidFill>
                <a:latin typeface="Times New Roman" pitchFamily="18" charset="0"/>
                <a:cs typeface="Times New Roman" pitchFamily="18" charset="0"/>
              </a:rPr>
              <a:t>Které písmeno chybí?</a:t>
            </a:r>
            <a:endParaRPr lang="cs-CZ" sz="3200" b="1" dirty="0">
              <a:solidFill>
                <a:srgbClr val="6A5FFD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sled 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340768"/>
            <a:ext cx="2024006" cy="1152128"/>
          </a:xfrm>
          <a:prstGeom prst="rect">
            <a:avLst/>
          </a:prstGeom>
          <a:noFill/>
          <a:ln>
            <a:solidFill>
              <a:srgbClr val="5649FD"/>
            </a:solidFill>
          </a:ln>
        </p:spPr>
      </p:pic>
      <p:pic>
        <p:nvPicPr>
          <p:cNvPr id="7" name="Picture 4" descr="snowflake flake 2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164288" y="3212976"/>
            <a:ext cx="1248674" cy="1152128"/>
          </a:xfrm>
          <a:prstGeom prst="rect">
            <a:avLst/>
          </a:prstGeom>
          <a:noFill/>
          <a:ln>
            <a:solidFill>
              <a:srgbClr val="4739FD"/>
            </a:solidFill>
          </a:ln>
        </p:spPr>
      </p:pic>
      <p:pic>
        <p:nvPicPr>
          <p:cNvPr id="8" name="Picture 2" descr="ski 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4725144"/>
            <a:ext cx="1269836" cy="1624206"/>
          </a:xfrm>
          <a:prstGeom prst="rect">
            <a:avLst/>
          </a:prstGeom>
          <a:noFill/>
          <a:ln>
            <a:solidFill>
              <a:srgbClr val="5A4DFD"/>
            </a:solidFill>
          </a:ln>
        </p:spPr>
      </p:pic>
      <p:pic>
        <p:nvPicPr>
          <p:cNvPr id="9" name="Picture 4" descr="ice skating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4509120"/>
            <a:ext cx="1802022" cy="1674821"/>
          </a:xfrm>
          <a:prstGeom prst="rect">
            <a:avLst/>
          </a:prstGeom>
          <a:noFill/>
          <a:ln>
            <a:solidFill>
              <a:srgbClr val="4739FD"/>
            </a:solidFill>
          </a:ln>
        </p:spPr>
      </p:pic>
      <p:pic>
        <p:nvPicPr>
          <p:cNvPr id="10" name="Picture 2" descr="oblak, symbol, děti, kreslený film, známky, symbol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2780928"/>
            <a:ext cx="1656184" cy="1374115"/>
          </a:xfrm>
          <a:prstGeom prst="rect">
            <a:avLst/>
          </a:prstGeom>
          <a:noFill/>
          <a:ln>
            <a:solidFill>
              <a:srgbClr val="4739FD"/>
            </a:solidFill>
          </a:ln>
        </p:spPr>
      </p:pic>
      <p:sp>
        <p:nvSpPr>
          <p:cNvPr id="11" name="Obdélník 10"/>
          <p:cNvSpPr/>
          <p:nvPr/>
        </p:nvSpPr>
        <p:spPr>
          <a:xfrm>
            <a:off x="2411760" y="1628800"/>
            <a:ext cx="288032" cy="468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932040" y="2420888"/>
            <a:ext cx="504000" cy="468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03848" y="3140968"/>
            <a:ext cx="396000" cy="468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444208" y="3861048"/>
            <a:ext cx="432048" cy="468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419872" y="4509120"/>
            <a:ext cx="324000" cy="468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076056" y="5157192"/>
            <a:ext cx="432048" cy="468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  <p:bldP spid="16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3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KRAJINA - 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http://office.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cs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cz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results.aspx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2"/>
              </a:rPr>
              <a:t>?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qu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2"/>
              </a:rPr>
              <a:t>=ZIMA&amp;ex=1#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ai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2"/>
              </a:rPr>
              <a:t>:MP900440308|</a:t>
            </a: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 SNÍH – 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http://pixabay.com/cs/oblak-symbol-d%C4%9Bti-kreslen%C3%BD-film-37012</a:t>
            </a: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VLOČKA 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4"/>
              </a:rPr>
              <a:t>–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pdclipart.org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displayimage.php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4"/>
              </a:rPr>
              <a:t>?album=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search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4"/>
              </a:rPr>
              <a:t>&amp;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cat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4"/>
              </a:rPr>
              <a:t>=0&amp;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pos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4"/>
              </a:rPr>
              <a:t>=94</a:t>
            </a: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SNĚHULÁK - 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pdclipart.org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displayimage.php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5"/>
              </a:rPr>
              <a:t>?album=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search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5"/>
              </a:rPr>
              <a:t>&amp;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cat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5"/>
              </a:rPr>
              <a:t>=0&amp;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pos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5"/>
              </a:rPr>
              <a:t>=29</a:t>
            </a: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RAMPOUCH - 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pdclipart.org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displayimage.php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6"/>
              </a:rPr>
              <a:t>?album=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search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6"/>
              </a:rPr>
              <a:t>&amp;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cat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6"/>
              </a:rPr>
              <a:t>=0&amp;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pos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6"/>
              </a:rPr>
              <a:t>=0</a:t>
            </a: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LYŽAŘ - 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pdclipart.org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displayimage.php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7"/>
              </a:rPr>
              <a:t>?album=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search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7"/>
              </a:rPr>
              <a:t>&amp;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cat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7"/>
              </a:rPr>
              <a:t>=0&amp;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pos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7"/>
              </a:rPr>
              <a:t>=35</a:t>
            </a: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BRUSLAŘKA - 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http://www.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pdclipart.org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displayimage.php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8"/>
              </a:rPr>
              <a:t>?album=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search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8"/>
              </a:rPr>
              <a:t>&amp;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cat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8"/>
              </a:rPr>
              <a:t>=0&amp;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pos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8"/>
              </a:rPr>
              <a:t>=278</a:t>
            </a: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SÁŇKY - 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http://www.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pdclipart.org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displayimage.php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9"/>
              </a:rPr>
              <a:t>?album=135&amp;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pos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9"/>
              </a:rPr>
              <a:t>=19</a:t>
            </a: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500" dirty="0" smtClean="0">
                <a:latin typeface="Times New Roman" pitchFamily="18" charset="0"/>
                <a:cs typeface="Times New Roman" pitchFamily="18" charset="0"/>
              </a:rPr>
              <a:t>HOKEJ - 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http://www.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pdclipart.org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displayimage.php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10"/>
              </a:rPr>
              <a:t>?album=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search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10"/>
              </a:rPr>
              <a:t>&amp;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cat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10"/>
              </a:rPr>
              <a:t>=0&amp;</a:t>
            </a:r>
            <a:r>
              <a:rPr lang="cs-CZ" sz="15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pos</a:t>
            </a:r>
            <a:r>
              <a:rPr lang="cs-CZ" sz="1500" dirty="0" smtClean="0">
                <a:latin typeface="Times New Roman" pitchFamily="18" charset="0"/>
                <a:cs typeface="Times New Roman" pitchFamily="18" charset="0"/>
                <a:hlinkClick r:id="rId10"/>
              </a:rPr>
              <a:t>=247</a:t>
            </a: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250</TotalTime>
  <Words>213</Words>
  <Application>Microsoft Office PowerPoint</Application>
  <PresentationFormat>On-screen Show (4:3)</PresentationFormat>
  <Paragraphs>90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Arkýř</vt:lpstr>
      <vt:lpstr>PowerPoint Presentation</vt:lpstr>
      <vt:lpstr>ANOTACE</vt:lpstr>
      <vt:lpstr>  winter</vt:lpstr>
      <vt:lpstr>PowerPoint Presentation</vt:lpstr>
      <vt:lpstr>PowerPoint Presentation</vt:lpstr>
      <vt:lpstr>PowerPoint Presentation</vt:lpstr>
      <vt:lpstr>PowerPoint Presentation</vt:lpstr>
      <vt:lpstr>Spoj slova a obrázky. Pro kontrolu klikni.</vt:lpstr>
      <vt:lpstr>Vyber správné slovo. Pro kontrolu klikni.</vt:lpstr>
      <vt:lpstr>PowerPoint Presentation</vt:lpstr>
      <vt:lpstr>                  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winter</dc:title>
  <dc:creator>Marta</dc:creator>
  <cp:lastModifiedBy>Isaai Lance Sihlangu</cp:lastModifiedBy>
  <cp:revision>45</cp:revision>
  <dcterms:created xsi:type="dcterms:W3CDTF">2012-07-15T22:59:39Z</dcterms:created>
  <dcterms:modified xsi:type="dcterms:W3CDTF">2013-02-09T11:06:58Z</dcterms:modified>
</cp:coreProperties>
</file>