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60" r:id="rId6"/>
    <p:sldId id="259" r:id="rId7"/>
    <p:sldId id="261" r:id="rId8"/>
    <p:sldId id="262" r:id="rId9"/>
    <p:sldId id="263" r:id="rId10"/>
    <p:sldId id="265" r:id="rId11"/>
    <p:sldId id="266" r:id="rId12"/>
    <p:sldId id="25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0108C"/>
    <a:srgbClr val="A52B5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D8A2CCB-EDA4-4A0D-B2C2-892913194638}">
      <dgm:prSet custT="1"/>
      <dgm:spPr/>
      <dgm:t>
        <a:bodyPr/>
        <a:lstStyle/>
        <a:p>
          <a:pPr algn="l" rtl="0"/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AFE2DBF-8C8C-4DDA-AA12-2CB6AD459B08}" type="parTrans" cxnId="{F2EA4164-233E-4D4E-AF9F-4FD4D4FD688F}">
      <dgm:prSet/>
      <dgm:spPr/>
      <dgm:t>
        <a:bodyPr/>
        <a:lstStyle/>
        <a:p>
          <a:endParaRPr lang="cs-CZ"/>
        </a:p>
      </dgm:t>
    </dgm:pt>
    <dgm:pt modelId="{05FB6531-339D-4C2A-A524-FDDA154E9DE6}" type="sibTrans" cxnId="{F2EA4164-233E-4D4E-AF9F-4FD4D4FD688F}">
      <dgm:prSet/>
      <dgm:spPr/>
      <dgm:t>
        <a:bodyPr/>
        <a:lstStyle/>
        <a:p>
          <a:endParaRPr lang="cs-CZ"/>
        </a:p>
      </dgm:t>
    </dgm:pt>
    <dgm:pt modelId="{0D815BF6-5314-4CC1-9D43-E661D3DA62B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951E29C-4924-4D1F-A1FD-192D13F41F07}" type="parTrans" cxnId="{E4F04CA7-7F24-4CF7-B624-A41CE6376CF7}">
      <dgm:prSet/>
      <dgm:spPr/>
      <dgm:t>
        <a:bodyPr/>
        <a:lstStyle/>
        <a:p>
          <a:endParaRPr lang="cs-CZ"/>
        </a:p>
      </dgm:t>
    </dgm:pt>
    <dgm:pt modelId="{5B698A5F-60FA-436F-9BB3-9B7BCD84CE87}" type="sibTrans" cxnId="{E4F04CA7-7F24-4CF7-B624-A41CE6376CF7}">
      <dgm:prSet/>
      <dgm:spPr/>
      <dgm:t>
        <a:bodyPr/>
        <a:lstStyle/>
        <a:p>
          <a:endParaRPr lang="cs-CZ"/>
        </a:p>
      </dgm:t>
    </dgm:pt>
    <dgm:pt modelId="{08977E62-D7CF-4835-8F6D-BA66DAFAC0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 _32_INOVACE _02_DUM č. 5 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Christmas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FB911D-160E-428A-8CF4-6236F6255A8B}" type="parTrans" cxnId="{0000A105-36F5-4299-BE2D-E48C82B54C5A}">
      <dgm:prSet/>
      <dgm:spPr/>
      <dgm:t>
        <a:bodyPr/>
        <a:lstStyle/>
        <a:p>
          <a:endParaRPr lang="cs-CZ"/>
        </a:p>
      </dgm:t>
    </dgm:pt>
    <dgm:pt modelId="{739CDEC0-01A2-467A-A725-BCA6C86F6A69}" type="sibTrans" cxnId="{0000A105-36F5-4299-BE2D-E48C82B54C5A}">
      <dgm:prSet/>
      <dgm:spPr/>
      <dgm:t>
        <a:bodyPr/>
        <a:lstStyle/>
        <a:p>
          <a:endParaRPr lang="cs-CZ"/>
        </a:p>
      </dgm:t>
    </dgm:pt>
    <dgm:pt modelId="{E9C935EC-4824-4EDC-8264-8EBAD2B06A1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 5                                        DATUM: 29.7.2012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4A4138A-C3A5-42EB-B819-427E2AB51132}" type="parTrans" cxnId="{5794793A-76B6-4F38-8A28-81A9DA1613DE}">
      <dgm:prSet/>
      <dgm:spPr/>
      <dgm:t>
        <a:bodyPr/>
        <a:lstStyle/>
        <a:p>
          <a:endParaRPr lang="cs-CZ"/>
        </a:p>
      </dgm:t>
    </dgm:pt>
    <dgm:pt modelId="{B59A82C1-299A-4BBD-8794-22A3558D909A}" type="sibTrans" cxnId="{5794793A-76B6-4F38-8A28-81A9DA1613DE}">
      <dgm:prSet/>
      <dgm:spPr/>
      <dgm:t>
        <a:bodyPr/>
        <a:lstStyle/>
        <a:p>
          <a:endParaRPr lang="cs-CZ"/>
        </a:p>
      </dgm:t>
    </dgm:pt>
    <dgm:pt modelId="{64208485-35E7-4545-93B7-C37414E87DF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092DE82-DB40-4517-A2B0-CD743F40C669}" type="parTrans" cxnId="{A30C1F0B-3E12-4A43-B91C-DFB29454AC1B}">
      <dgm:prSet/>
      <dgm:spPr/>
      <dgm:t>
        <a:bodyPr/>
        <a:lstStyle/>
        <a:p>
          <a:endParaRPr lang="cs-CZ"/>
        </a:p>
      </dgm:t>
    </dgm:pt>
    <dgm:pt modelId="{A36CBAA6-4E38-4EC7-A4A6-EF51EA8E28E3}" type="sibTrans" cxnId="{A30C1F0B-3E12-4A43-B91C-DFB29454AC1B}">
      <dgm:prSet/>
      <dgm:spPr/>
      <dgm:t>
        <a:bodyPr/>
        <a:lstStyle/>
        <a:p>
          <a:endParaRPr lang="cs-CZ"/>
        </a:p>
      </dgm:t>
    </dgm:pt>
    <dgm:pt modelId="{46134D10-7698-4884-BD3E-34FF934EA49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8C206D0-E339-4009-9E18-29C741A7B7C3}" type="sibTrans" cxnId="{7FA65505-818A-4874-A8B9-88BBA16591E1}">
      <dgm:prSet/>
      <dgm:spPr/>
      <dgm:t>
        <a:bodyPr/>
        <a:lstStyle/>
        <a:p>
          <a:endParaRPr lang="cs-CZ"/>
        </a:p>
      </dgm:t>
    </dgm:pt>
    <dgm:pt modelId="{E7B69C9A-842D-4DE9-8D96-3077FDB9E075}" type="parTrans" cxnId="{7FA65505-818A-4874-A8B9-88BBA16591E1}">
      <dgm:prSet/>
      <dgm:spPr/>
      <dgm:t>
        <a:bodyPr/>
        <a:lstStyle/>
        <a:p>
          <a:endParaRPr lang="cs-CZ"/>
        </a:p>
      </dgm:t>
    </dgm:pt>
    <dgm:pt modelId="{CC147725-F941-4F0A-B531-12AE08FEA19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FF5C7CF-093B-45D1-B1E4-A4E92D68ABAF}" type="sibTrans" cxnId="{A616F2FA-7903-4183-8328-0268B61C74FB}">
      <dgm:prSet/>
      <dgm:spPr/>
      <dgm:t>
        <a:bodyPr/>
        <a:lstStyle/>
        <a:p>
          <a:endParaRPr lang="cs-CZ"/>
        </a:p>
      </dgm:t>
    </dgm:pt>
    <dgm:pt modelId="{49E47F99-A90E-4367-9FD4-5720D6FDBFA7}" type="parTrans" cxnId="{A616F2FA-7903-4183-8328-0268B61C74F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4CF8FF77-349C-497D-B94F-6CD36A781464}" type="pres">
      <dgm:prSet presAssocID="{0D815BF6-5314-4CC1-9D43-E661D3DA62BF}" presName="vertSpace2" presStyleLbl="node1" presStyleIdx="0" presStyleCnt="7"/>
      <dgm:spPr/>
    </dgm:pt>
    <dgm:pt modelId="{9A4DF06B-D9B8-49C1-9AF8-CC7CD55585E0}" type="pres">
      <dgm:prSet presAssocID="{0D815BF6-5314-4CC1-9D43-E661D3DA62BF}" presName="circle2" presStyleLbl="node1" presStyleIdx="1" presStyleCnt="7"/>
      <dgm:spPr/>
    </dgm:pt>
    <dgm:pt modelId="{1E414880-6E67-4E2C-828B-05E1E7799C90}" type="pres">
      <dgm:prSet presAssocID="{0D815BF6-5314-4CC1-9D43-E661D3DA62BF}" presName="rect2" presStyleLbl="alignAcc1" presStyleIdx="1" presStyleCnt="7"/>
      <dgm:spPr/>
      <dgm:t>
        <a:bodyPr/>
        <a:lstStyle/>
        <a:p>
          <a:endParaRPr lang="cs-CZ"/>
        </a:p>
      </dgm:t>
    </dgm:pt>
    <dgm:pt modelId="{7DE49318-87E9-42AE-9B00-BE5624BEFE66}" type="pres">
      <dgm:prSet presAssocID="{CC147725-F941-4F0A-B531-12AE08FEA198}" presName="vertSpace3" presStyleLbl="node1" presStyleIdx="1" presStyleCnt="7"/>
      <dgm:spPr/>
    </dgm:pt>
    <dgm:pt modelId="{57066673-482B-4C4C-BECE-1EDEF871C790}" type="pres">
      <dgm:prSet presAssocID="{CC147725-F941-4F0A-B531-12AE08FEA198}" presName="circle3" presStyleLbl="node1" presStyleIdx="2" presStyleCnt="7"/>
      <dgm:spPr/>
    </dgm:pt>
    <dgm:pt modelId="{6863988C-3E20-4B11-ADB1-F6AD5863F728}" type="pres">
      <dgm:prSet presAssocID="{CC147725-F941-4F0A-B531-12AE08FEA198}" presName="rect3" presStyleLbl="alignAcc1" presStyleIdx="2" presStyleCnt="7"/>
      <dgm:spPr/>
      <dgm:t>
        <a:bodyPr/>
        <a:lstStyle/>
        <a:p>
          <a:endParaRPr lang="cs-CZ"/>
        </a:p>
      </dgm:t>
    </dgm:pt>
    <dgm:pt modelId="{678B1399-6FD5-426B-AA35-4E5660FB8EF4}" type="pres">
      <dgm:prSet presAssocID="{46134D10-7698-4884-BD3E-34FF934EA491}" presName="vertSpace4" presStyleLbl="node1" presStyleIdx="2" presStyleCnt="7"/>
      <dgm:spPr/>
    </dgm:pt>
    <dgm:pt modelId="{545CFAC2-1FFD-4028-9C49-078D7A059EE7}" type="pres">
      <dgm:prSet presAssocID="{46134D10-7698-4884-BD3E-34FF934EA491}" presName="circle4" presStyleLbl="node1" presStyleIdx="3" presStyleCnt="7"/>
      <dgm:spPr/>
    </dgm:pt>
    <dgm:pt modelId="{86E8460A-E130-46C2-ABB6-691286FE209E}" type="pres">
      <dgm:prSet presAssocID="{46134D10-7698-4884-BD3E-34FF934EA491}" presName="rect4" presStyleLbl="alignAcc1" presStyleIdx="3" presStyleCnt="7"/>
      <dgm:spPr/>
      <dgm:t>
        <a:bodyPr/>
        <a:lstStyle/>
        <a:p>
          <a:endParaRPr lang="cs-CZ"/>
        </a:p>
      </dgm:t>
    </dgm:pt>
    <dgm:pt modelId="{E8C5DCDA-865A-484E-9B49-2318520F922F}" type="pres">
      <dgm:prSet presAssocID="{08977E62-D7CF-4835-8F6D-BA66DAFAC0D5}" presName="vertSpace5" presStyleLbl="node1" presStyleIdx="3" presStyleCnt="7"/>
      <dgm:spPr/>
    </dgm:pt>
    <dgm:pt modelId="{9C2A1624-68F4-481E-A1D9-8D72082A1593}" type="pres">
      <dgm:prSet presAssocID="{08977E62-D7CF-4835-8F6D-BA66DAFAC0D5}" presName="circle5" presStyleLbl="node1" presStyleIdx="4" presStyleCnt="7"/>
      <dgm:spPr/>
    </dgm:pt>
    <dgm:pt modelId="{5EA8C0BC-F2AE-4C2B-8709-0BB277ECF75C}" type="pres">
      <dgm:prSet presAssocID="{08977E62-D7CF-4835-8F6D-BA66DAFAC0D5}" presName="rect5" presStyleLbl="alignAcc1" presStyleIdx="4" presStyleCnt="7"/>
      <dgm:spPr/>
      <dgm:t>
        <a:bodyPr/>
        <a:lstStyle/>
        <a:p>
          <a:endParaRPr lang="cs-CZ"/>
        </a:p>
      </dgm:t>
    </dgm:pt>
    <dgm:pt modelId="{BC97A319-7541-4625-83D8-B800FD82CF54}" type="pres">
      <dgm:prSet presAssocID="{E9C935EC-4824-4EDC-8264-8EBAD2B06A1C}" presName="vertSpace6" presStyleLbl="node1" presStyleIdx="4" presStyleCnt="7"/>
      <dgm:spPr/>
    </dgm:pt>
    <dgm:pt modelId="{59D9EDD3-D2B8-4F53-BEF2-76EFBF3DD4DE}" type="pres">
      <dgm:prSet presAssocID="{E9C935EC-4824-4EDC-8264-8EBAD2B06A1C}" presName="circle6" presStyleLbl="node1" presStyleIdx="5" presStyleCnt="7"/>
      <dgm:spPr/>
    </dgm:pt>
    <dgm:pt modelId="{F351B56F-4A35-4E4C-9843-B4390CD5627E}" type="pres">
      <dgm:prSet presAssocID="{E9C935EC-4824-4EDC-8264-8EBAD2B06A1C}" presName="rect6" presStyleLbl="alignAcc1" presStyleIdx="5" presStyleCnt="7"/>
      <dgm:spPr/>
      <dgm:t>
        <a:bodyPr/>
        <a:lstStyle/>
        <a:p>
          <a:endParaRPr lang="cs-CZ"/>
        </a:p>
      </dgm:t>
    </dgm:pt>
    <dgm:pt modelId="{5BA219D6-1B38-4592-ACAD-F746B062141C}" type="pres">
      <dgm:prSet presAssocID="{64208485-35E7-4545-93B7-C37414E87DFD}" presName="vertSpace7" presStyleLbl="node1" presStyleIdx="5" presStyleCnt="7"/>
      <dgm:spPr/>
    </dgm:pt>
    <dgm:pt modelId="{77DC2345-768C-43FD-9358-652EE6BBB15B}" type="pres">
      <dgm:prSet presAssocID="{64208485-35E7-4545-93B7-C37414E87DFD}" presName="circle7" presStyleLbl="node1" presStyleIdx="6" presStyleCnt="7"/>
      <dgm:spPr/>
    </dgm:pt>
    <dgm:pt modelId="{0FB80C34-5725-48D2-A51C-D3A2CA43B900}" type="pres">
      <dgm:prSet presAssocID="{64208485-35E7-4545-93B7-C37414E87DFD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4BB797-5909-492B-9E6C-F29A054124A2}" type="pres">
      <dgm:prSet presAssocID="{0D815BF6-5314-4CC1-9D43-E661D3DA62B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70BAF-3D4B-46A7-BE8C-54123AE726D2}" type="pres">
      <dgm:prSet presAssocID="{CC147725-F941-4F0A-B531-12AE08FEA198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CCE96-4AD7-432B-8AC4-9E40F15F6A6E}" type="pres">
      <dgm:prSet presAssocID="{46134D10-7698-4884-BD3E-34FF934EA491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A486C-CAAB-4AAD-85DD-29D7A3DC1819}" type="pres">
      <dgm:prSet presAssocID="{08977E62-D7CF-4835-8F6D-BA66DAFAC0D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CCF42-C096-41FD-A138-BF6862E8218A}" type="pres">
      <dgm:prSet presAssocID="{E9C935EC-4824-4EDC-8264-8EBAD2B06A1C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77877-524E-4772-BFB4-A7F024F8244F}" type="pres">
      <dgm:prSet presAssocID="{64208485-35E7-4545-93B7-C37414E87DFD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94793A-76B6-4F38-8A28-81A9DA1613DE}" srcId="{757F3AB3-0718-4624-B441-E567A8F0AB56}" destId="{E9C935EC-4824-4EDC-8264-8EBAD2B06A1C}" srcOrd="5" destOrd="0" parTransId="{34A4138A-C3A5-42EB-B819-427E2AB51132}" sibTransId="{B59A82C1-299A-4BBD-8794-22A3558D909A}"/>
    <dgm:cxn modelId="{8D61E8BA-18FE-4F37-A08A-793F3CD63F03}" type="presOf" srcId="{08977E62-D7CF-4835-8F6D-BA66DAFAC0D5}" destId="{7C5A486C-CAAB-4AAD-85DD-29D7A3DC1819}" srcOrd="1" destOrd="0" presId="urn:microsoft.com/office/officeart/2005/8/layout/target3"/>
    <dgm:cxn modelId="{8837A106-1CBC-4829-96CC-4710BB7BAD58}" type="presOf" srcId="{46134D10-7698-4884-BD3E-34FF934EA491}" destId="{7F2CCE96-4AD7-432B-8AC4-9E40F15F6A6E}" srcOrd="1" destOrd="0" presId="urn:microsoft.com/office/officeart/2005/8/layout/target3"/>
    <dgm:cxn modelId="{EDF6FE6B-9DBE-4D7B-B8FD-7098875B4EED}" srcId="{757F3AB3-0718-4624-B441-E567A8F0AB56}" destId="{D8197B8C-B260-4A16-BDF4-0947B075E274}" srcOrd="10" destOrd="0" parTransId="{51C5993D-B262-45E6-B66E-76BC9D6D883D}" sibTransId="{1AEC7F05-E0FE-459C-BD47-224AC9D7BEE4}"/>
    <dgm:cxn modelId="{99D38BE8-8143-4E71-9112-4CFC5F33362F}" type="presOf" srcId="{64208485-35E7-4545-93B7-C37414E87DFD}" destId="{0FB80C34-5725-48D2-A51C-D3A2CA43B900}" srcOrd="0" destOrd="0" presId="urn:microsoft.com/office/officeart/2005/8/layout/target3"/>
    <dgm:cxn modelId="{6DD99363-FC5A-4EA5-B631-8DBD3E112DE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65AC1F-8BA4-4734-B8D8-62FE26649798}" type="presOf" srcId="{CC147725-F941-4F0A-B531-12AE08FEA198}" destId="{E1B70BAF-3D4B-46A7-BE8C-54123AE726D2}" srcOrd="1" destOrd="0" presId="urn:microsoft.com/office/officeart/2005/8/layout/target3"/>
    <dgm:cxn modelId="{8292EEA6-F17E-4D15-8F4B-B5D2C695AFF9}" type="presOf" srcId="{46134D10-7698-4884-BD3E-34FF934EA491}" destId="{86E8460A-E130-46C2-ABB6-691286FE209E}" srcOrd="0" destOrd="0" presId="urn:microsoft.com/office/officeart/2005/8/layout/target3"/>
    <dgm:cxn modelId="{200367BE-03E8-431B-AD28-C965194FDB8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8" destOrd="0" parTransId="{4F7B2CF5-A270-4D61-A510-1C1C5A4DCD3B}" sibTransId="{CFF69701-2866-4EF5-BFB5-F3F9B72EB817}"/>
    <dgm:cxn modelId="{CD7D2A50-BF6D-4BCA-8961-C4FA6C03A18C}" type="presOf" srcId="{D1D4F407-5343-4D3F-B5B9-D407B03CAEB4}" destId="{D005CE8C-CC26-4C3E-AC11-E15060ECD759}" srcOrd="0" destOrd="0" presId="urn:microsoft.com/office/officeart/2005/8/layout/target3"/>
    <dgm:cxn modelId="{0000A105-36F5-4299-BE2D-E48C82B54C5A}" srcId="{757F3AB3-0718-4624-B441-E567A8F0AB56}" destId="{08977E62-D7CF-4835-8F6D-BA66DAFAC0D5}" srcOrd="4" destOrd="0" parTransId="{EBFB911D-160E-428A-8CF4-6236F6255A8B}" sibTransId="{739CDEC0-01A2-467A-A725-BCA6C86F6A69}"/>
    <dgm:cxn modelId="{7FA65505-818A-4874-A8B9-88BBA16591E1}" srcId="{757F3AB3-0718-4624-B441-E567A8F0AB56}" destId="{46134D10-7698-4884-BD3E-34FF934EA491}" srcOrd="3" destOrd="0" parTransId="{E7B69C9A-842D-4DE9-8D96-3077FDB9E075}" sibTransId="{48C206D0-E339-4009-9E18-29C741A7B7C3}"/>
    <dgm:cxn modelId="{7DA0630F-EECF-477D-AF04-8D6580AF87BB}" type="presOf" srcId="{E9C935EC-4824-4EDC-8264-8EBAD2B06A1C}" destId="{F53CCF42-C096-41FD-A138-BF6862E8218A}" srcOrd="1" destOrd="0" presId="urn:microsoft.com/office/officeart/2005/8/layout/target3"/>
    <dgm:cxn modelId="{F2EA4164-233E-4D4E-AF9F-4FD4D4FD688F}" srcId="{757F3AB3-0718-4624-B441-E567A8F0AB56}" destId="{9D8A2CCB-EDA4-4A0D-B2C2-892913194638}" srcOrd="7" destOrd="0" parTransId="{EAFE2DBF-8C8C-4DDA-AA12-2CB6AD459B08}" sibTransId="{05FB6531-339D-4C2A-A524-FDDA154E9DE6}"/>
    <dgm:cxn modelId="{CC45BDE4-A22B-4851-BF56-0B3FD291A10E}" type="presOf" srcId="{E9C935EC-4824-4EDC-8264-8EBAD2B06A1C}" destId="{F351B56F-4A35-4E4C-9843-B4390CD5627E}" srcOrd="0" destOrd="0" presId="urn:microsoft.com/office/officeart/2005/8/layout/target3"/>
    <dgm:cxn modelId="{A30C1F0B-3E12-4A43-B91C-DFB29454AC1B}" srcId="{757F3AB3-0718-4624-B441-E567A8F0AB56}" destId="{64208485-35E7-4545-93B7-C37414E87DFD}" srcOrd="6" destOrd="0" parTransId="{B092DE82-DB40-4517-A2B0-CD743F40C669}" sibTransId="{A36CBAA6-4E38-4EC7-A4A6-EF51EA8E28E3}"/>
    <dgm:cxn modelId="{FFEBF886-626F-4001-90D4-17370A288259}" type="presOf" srcId="{CC147725-F941-4F0A-B531-12AE08FEA198}" destId="{6863988C-3E20-4B11-ADB1-F6AD5863F728}" srcOrd="0" destOrd="0" presId="urn:microsoft.com/office/officeart/2005/8/layout/target3"/>
    <dgm:cxn modelId="{2221FB34-310D-4638-ACAE-9ACC709E4926}" srcId="{757F3AB3-0718-4624-B441-E567A8F0AB56}" destId="{4C35D32F-0EAB-4CD7-82EE-45574DC2A586}" srcOrd="11" destOrd="0" parTransId="{A15F02C0-547C-48B3-9D05-E7F145EBF3C4}" sibTransId="{8C5711BF-38F0-4590-B6BC-B3119A33CA2E}"/>
    <dgm:cxn modelId="{486E5523-C66B-4131-8AC1-9C2834FEC351}" type="presOf" srcId="{0D815BF6-5314-4CC1-9D43-E661D3DA62BF}" destId="{1E414880-6E67-4E2C-828B-05E1E7799C90}" srcOrd="0" destOrd="0" presId="urn:microsoft.com/office/officeart/2005/8/layout/target3"/>
    <dgm:cxn modelId="{206CEF9F-BB4E-4DF3-B22C-75B16486D2C4}" type="presOf" srcId="{08977E62-D7CF-4835-8F6D-BA66DAFAC0D5}" destId="{5EA8C0BC-F2AE-4C2B-8709-0BB277ECF75C}" srcOrd="0" destOrd="0" presId="urn:microsoft.com/office/officeart/2005/8/layout/target3"/>
    <dgm:cxn modelId="{EFBEDC8E-DA63-49C7-ADA6-3F31B8CB9E95}" type="presOf" srcId="{64208485-35E7-4545-93B7-C37414E87DFD}" destId="{7FC77877-524E-4772-BFB4-A7F024F8244F}" srcOrd="1" destOrd="0" presId="urn:microsoft.com/office/officeart/2005/8/layout/target3"/>
    <dgm:cxn modelId="{A616F2FA-7903-4183-8328-0268B61C74FB}" srcId="{757F3AB3-0718-4624-B441-E567A8F0AB56}" destId="{CC147725-F941-4F0A-B531-12AE08FEA198}" srcOrd="2" destOrd="0" parTransId="{49E47F99-A90E-4367-9FD4-5720D6FDBFA7}" sibTransId="{CFF5C7CF-093B-45D1-B1E4-A4E92D68ABAF}"/>
    <dgm:cxn modelId="{355E243A-AFB7-4D0D-8358-321D13DD6CDF}" type="presOf" srcId="{0D815BF6-5314-4CC1-9D43-E661D3DA62BF}" destId="{B74BB797-5909-492B-9E6C-F29A054124A2}" srcOrd="1" destOrd="0" presId="urn:microsoft.com/office/officeart/2005/8/layout/target3"/>
    <dgm:cxn modelId="{7BC66EC3-EBD6-4F3A-99ED-9D25F66FFA51}" srcId="{757F3AB3-0718-4624-B441-E567A8F0AB56}" destId="{B651F6E3-6281-48DB-9319-2AEAFDAE7572}" srcOrd="9" destOrd="0" parTransId="{A571E265-742E-411A-ABCF-E39FDBC7528A}" sibTransId="{E33260FE-399D-481C-B2D6-3B35DD16DC84}"/>
    <dgm:cxn modelId="{E4F04CA7-7F24-4CF7-B624-A41CE6376CF7}" srcId="{757F3AB3-0718-4624-B441-E567A8F0AB56}" destId="{0D815BF6-5314-4CC1-9D43-E661D3DA62BF}" srcOrd="1" destOrd="0" parTransId="{0951E29C-4924-4D1F-A1FD-192D13F41F07}" sibTransId="{5B698A5F-60FA-436F-9BB3-9B7BCD84CE87}"/>
    <dgm:cxn modelId="{F1BFC396-98FF-466F-B384-3C5968A3D4C5}" type="presParOf" srcId="{333A1088-737F-45CB-B68E-254E46348037}" destId="{F5ABB229-8D3B-4694-996A-96F23CF14429}" srcOrd="0" destOrd="0" presId="urn:microsoft.com/office/officeart/2005/8/layout/target3"/>
    <dgm:cxn modelId="{8FD6425A-C439-4B6E-9EDA-BA3849F29D97}" type="presParOf" srcId="{333A1088-737F-45CB-B68E-254E46348037}" destId="{F41139FD-01EE-4571-8B17-4FB00FC51163}" srcOrd="1" destOrd="0" presId="urn:microsoft.com/office/officeart/2005/8/layout/target3"/>
    <dgm:cxn modelId="{91ACD263-B8EE-4E2A-99DB-B62D4CA5102C}" type="presParOf" srcId="{333A1088-737F-45CB-B68E-254E46348037}" destId="{D005CE8C-CC26-4C3E-AC11-E15060ECD759}" srcOrd="2" destOrd="0" presId="urn:microsoft.com/office/officeart/2005/8/layout/target3"/>
    <dgm:cxn modelId="{75773F5E-CF6E-415A-8FD1-D575B0312D0D}" type="presParOf" srcId="{333A1088-737F-45CB-B68E-254E46348037}" destId="{4CF8FF77-349C-497D-B94F-6CD36A781464}" srcOrd="3" destOrd="0" presId="urn:microsoft.com/office/officeart/2005/8/layout/target3"/>
    <dgm:cxn modelId="{31E1B4E8-50BC-43D0-838B-EB2D37E32E6B}" type="presParOf" srcId="{333A1088-737F-45CB-B68E-254E46348037}" destId="{9A4DF06B-D9B8-49C1-9AF8-CC7CD55585E0}" srcOrd="4" destOrd="0" presId="urn:microsoft.com/office/officeart/2005/8/layout/target3"/>
    <dgm:cxn modelId="{A4C50739-AE14-4AC0-A0DC-D3AA2C4D8792}" type="presParOf" srcId="{333A1088-737F-45CB-B68E-254E46348037}" destId="{1E414880-6E67-4E2C-828B-05E1E7799C90}" srcOrd="5" destOrd="0" presId="urn:microsoft.com/office/officeart/2005/8/layout/target3"/>
    <dgm:cxn modelId="{00D0AC8F-3A57-4D14-AA68-78998A706268}" type="presParOf" srcId="{333A1088-737F-45CB-B68E-254E46348037}" destId="{7DE49318-87E9-42AE-9B00-BE5624BEFE66}" srcOrd="6" destOrd="0" presId="urn:microsoft.com/office/officeart/2005/8/layout/target3"/>
    <dgm:cxn modelId="{53495C26-E89E-4FC6-B56F-AE131303270C}" type="presParOf" srcId="{333A1088-737F-45CB-B68E-254E46348037}" destId="{57066673-482B-4C4C-BECE-1EDEF871C790}" srcOrd="7" destOrd="0" presId="urn:microsoft.com/office/officeart/2005/8/layout/target3"/>
    <dgm:cxn modelId="{0B7D5B51-AA3E-49F1-8BBB-03623833011D}" type="presParOf" srcId="{333A1088-737F-45CB-B68E-254E46348037}" destId="{6863988C-3E20-4B11-ADB1-F6AD5863F728}" srcOrd="8" destOrd="0" presId="urn:microsoft.com/office/officeart/2005/8/layout/target3"/>
    <dgm:cxn modelId="{D834311E-96B6-4CC2-ABE4-2872DB7DB39B}" type="presParOf" srcId="{333A1088-737F-45CB-B68E-254E46348037}" destId="{678B1399-6FD5-426B-AA35-4E5660FB8EF4}" srcOrd="9" destOrd="0" presId="urn:microsoft.com/office/officeart/2005/8/layout/target3"/>
    <dgm:cxn modelId="{A5D4E20F-E310-4A9A-BDFC-38215F4B26B8}" type="presParOf" srcId="{333A1088-737F-45CB-B68E-254E46348037}" destId="{545CFAC2-1FFD-4028-9C49-078D7A059EE7}" srcOrd="10" destOrd="0" presId="urn:microsoft.com/office/officeart/2005/8/layout/target3"/>
    <dgm:cxn modelId="{A425C306-8939-4164-936A-9CC783DB4251}" type="presParOf" srcId="{333A1088-737F-45CB-B68E-254E46348037}" destId="{86E8460A-E130-46C2-ABB6-691286FE209E}" srcOrd="11" destOrd="0" presId="urn:microsoft.com/office/officeart/2005/8/layout/target3"/>
    <dgm:cxn modelId="{B431C945-E1CB-4C86-BC27-2BF73E6570DC}" type="presParOf" srcId="{333A1088-737F-45CB-B68E-254E46348037}" destId="{E8C5DCDA-865A-484E-9B49-2318520F922F}" srcOrd="12" destOrd="0" presId="urn:microsoft.com/office/officeart/2005/8/layout/target3"/>
    <dgm:cxn modelId="{12137D0C-5E59-487D-9C12-CD8081217274}" type="presParOf" srcId="{333A1088-737F-45CB-B68E-254E46348037}" destId="{9C2A1624-68F4-481E-A1D9-8D72082A1593}" srcOrd="13" destOrd="0" presId="urn:microsoft.com/office/officeart/2005/8/layout/target3"/>
    <dgm:cxn modelId="{3FC0B69F-3D27-4993-A23F-876CF09E1F8C}" type="presParOf" srcId="{333A1088-737F-45CB-B68E-254E46348037}" destId="{5EA8C0BC-F2AE-4C2B-8709-0BB277ECF75C}" srcOrd="14" destOrd="0" presId="urn:microsoft.com/office/officeart/2005/8/layout/target3"/>
    <dgm:cxn modelId="{BC83A6A9-2322-4695-ADB6-D44E5FF87374}" type="presParOf" srcId="{333A1088-737F-45CB-B68E-254E46348037}" destId="{BC97A319-7541-4625-83D8-B800FD82CF54}" srcOrd="15" destOrd="0" presId="urn:microsoft.com/office/officeart/2005/8/layout/target3"/>
    <dgm:cxn modelId="{B47295C1-901E-4842-AC50-EE21AEF7A677}" type="presParOf" srcId="{333A1088-737F-45CB-B68E-254E46348037}" destId="{59D9EDD3-D2B8-4F53-BEF2-76EFBF3DD4DE}" srcOrd="16" destOrd="0" presId="urn:microsoft.com/office/officeart/2005/8/layout/target3"/>
    <dgm:cxn modelId="{BE918FED-289C-4E9B-8A9E-CB8A989FF199}" type="presParOf" srcId="{333A1088-737F-45CB-B68E-254E46348037}" destId="{F351B56F-4A35-4E4C-9843-B4390CD5627E}" srcOrd="17" destOrd="0" presId="urn:microsoft.com/office/officeart/2005/8/layout/target3"/>
    <dgm:cxn modelId="{7EDE7C41-2848-4675-9139-7038946D1125}" type="presParOf" srcId="{333A1088-737F-45CB-B68E-254E46348037}" destId="{5BA219D6-1B38-4592-ACAD-F746B062141C}" srcOrd="18" destOrd="0" presId="urn:microsoft.com/office/officeart/2005/8/layout/target3"/>
    <dgm:cxn modelId="{BFAA1D09-773A-4D80-8397-12A541526374}" type="presParOf" srcId="{333A1088-737F-45CB-B68E-254E46348037}" destId="{77DC2345-768C-43FD-9358-652EE6BBB15B}" srcOrd="19" destOrd="0" presId="urn:microsoft.com/office/officeart/2005/8/layout/target3"/>
    <dgm:cxn modelId="{B96D085D-10EB-422F-ACDE-AF4347185FEE}" type="presParOf" srcId="{333A1088-737F-45CB-B68E-254E46348037}" destId="{0FB80C34-5725-48D2-A51C-D3A2CA43B900}" srcOrd="20" destOrd="0" presId="urn:microsoft.com/office/officeart/2005/8/layout/target3"/>
    <dgm:cxn modelId="{639A8215-7703-422A-92E3-75DCCEBD932E}" type="presParOf" srcId="{333A1088-737F-45CB-B68E-254E46348037}" destId="{AED2198E-93D5-4001-81B4-73124B309672}" srcOrd="21" destOrd="0" presId="urn:microsoft.com/office/officeart/2005/8/layout/target3"/>
    <dgm:cxn modelId="{0BF06249-0CFF-4A62-A442-522644ACC08D}" type="presParOf" srcId="{333A1088-737F-45CB-B68E-254E46348037}" destId="{B74BB797-5909-492B-9E6C-F29A054124A2}" srcOrd="22" destOrd="0" presId="urn:microsoft.com/office/officeart/2005/8/layout/target3"/>
    <dgm:cxn modelId="{4F104968-2440-44B5-B1D0-5C7660CEF35F}" type="presParOf" srcId="{333A1088-737F-45CB-B68E-254E46348037}" destId="{E1B70BAF-3D4B-46A7-BE8C-54123AE726D2}" srcOrd="23" destOrd="0" presId="urn:microsoft.com/office/officeart/2005/8/layout/target3"/>
    <dgm:cxn modelId="{F66017C7-3EB4-4C14-A553-2F4F492CEDCF}" type="presParOf" srcId="{333A1088-737F-45CB-B68E-254E46348037}" destId="{7F2CCE96-4AD7-432B-8AC4-9E40F15F6A6E}" srcOrd="24" destOrd="0" presId="urn:microsoft.com/office/officeart/2005/8/layout/target3"/>
    <dgm:cxn modelId="{2DF5BBEA-7387-4C0E-8FF5-F4EC9A09D2DC}" type="presParOf" srcId="{333A1088-737F-45CB-B68E-254E46348037}" destId="{7C5A486C-CAAB-4AAD-85DD-29D7A3DC1819}" srcOrd="25" destOrd="0" presId="urn:microsoft.com/office/officeart/2005/8/layout/target3"/>
    <dgm:cxn modelId="{31052764-759E-4032-B3BB-4F9519041343}" type="presParOf" srcId="{333A1088-737F-45CB-B68E-254E46348037}" destId="{F53CCF42-C096-41FD-A138-BF6862E8218A}" srcOrd="26" destOrd="0" presId="urn:microsoft.com/office/officeart/2005/8/layout/target3"/>
    <dgm:cxn modelId="{931E393E-DA8B-4391-A96D-8F1545EDCFA2}" type="presParOf" srcId="{333A1088-737F-45CB-B68E-254E46348037}" destId="{7FC77877-524E-4772-BFB4-A7F024F8244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9A4DF06B-D9B8-49C1-9AF8-CC7CD55585E0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E414880-6E67-4E2C-828B-05E1E7799C90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57066673-482B-4C4C-BECE-1EDEF871C790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863988C-3E20-4B11-ADB1-F6AD5863F728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545CFAC2-1FFD-4028-9C49-078D7A059EE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E8460A-E130-46C2-ABB6-691286FE209E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9C2A1624-68F4-481E-A1D9-8D72082A1593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A8C0BC-F2AE-4C2B-8709-0BB277ECF75C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 _32_INOVACE _02_DUM č. 5 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Christmas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59D9EDD3-D2B8-4F53-BEF2-76EFBF3DD4D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51B56F-4A35-4E4C-9843-B4390CD5627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 5                                        DATUM: 29.7.2012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77DC2345-768C-43FD-9358-652EE6BBB15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80C34-5725-48D2-A51C-D3A2CA43B900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D331AA-A982-4439-81BA-5EFE2C8679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F1D6D4-09E7-4E5B-9AD2-F9398C67D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0906D40-AAD1-4F3F-98D2-BA79C9E2FD08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7903FA8-3094-4554-82A1-947B8672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8.jpe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zvonek&amp;ex=1" TargetMode="External"/><Relationship Id="rId13" Type="http://schemas.openxmlformats.org/officeDocument/2006/relationships/hyperlink" Target="http://office.microsoft.com/cs-cz/images/results.aspx?qu=cukrov%C3%AD&amp;ex=1" TargetMode="External"/><Relationship Id="rId3" Type="http://schemas.openxmlformats.org/officeDocument/2006/relationships/hyperlink" Target="http://pixabay.com/cs/dekorace-strom-kreslen%C3%BD-film-zdarma-26788/" TargetMode="External"/><Relationship Id="rId7" Type="http://schemas.openxmlformats.org/officeDocument/2006/relationships/hyperlink" Target="http://office.microsoft.com/cs-cz/images/results.aspx?qu=rolni%C4%8Dka&amp;ex=1" TargetMode="External"/><Relationship Id="rId12" Type="http://schemas.openxmlformats.org/officeDocument/2006/relationships/hyperlink" Target="http://office.microsoft.com/cs-cz/axinstall.aspx?Return=cs-cz/images/results.aspx?qu=ozdoba&amp;ex=1" TargetMode="External"/><Relationship Id="rId2" Type="http://schemas.openxmlformats.org/officeDocument/2006/relationships/hyperlink" Target="http://office.microsoft.com/cs-cz/images/results.aspx?qu=v%C3%A1no%C4%8Dn%C3%AD+stromek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symbol-hv%C4%9Bzda-hv%C4%9Bzdy-ve%C5%99ejnost-29082/" TargetMode="External"/><Relationship Id="rId11" Type="http://schemas.openxmlformats.org/officeDocument/2006/relationships/hyperlink" Target="http://office.microsoft.com/cs-cz/images/results.aspx?qu=prskavka&amp;ex=1" TargetMode="External"/><Relationship Id="rId5" Type="http://schemas.openxmlformats.org/officeDocument/2006/relationships/hyperlink" Target="http://office.microsoft.com/cs-cz/images/results.aspx?qu=v%C3%A1noce&amp;ex=1" TargetMode="External"/><Relationship Id="rId10" Type="http://schemas.openxmlformats.org/officeDocument/2006/relationships/hyperlink" Target="http://www.pdclipart.org/displayimage.php?album=search&amp;cat=0&amp;pos=120" TargetMode="External"/><Relationship Id="rId4" Type="http://schemas.openxmlformats.org/officeDocument/2006/relationships/hyperlink" Target="http://pixabay.com/cs/box-modr%C3%A1-dort-kreslen%C3%BD-film-40178/" TargetMode="External"/><Relationship Id="rId9" Type="http://schemas.openxmlformats.org/officeDocument/2006/relationships/hyperlink" Target="http://office.microsoft.com/cs-cz/images/results.aspx?qu=santa+claus&amp;ex=1" TargetMode="External"/><Relationship Id="rId14" Type="http://schemas.openxmlformats.org/officeDocument/2006/relationships/hyperlink" Target="http://office.microsoft.com/cs-cz/axinstall.aspx?Return=cs-cz/images/results.aspx?qu=v%C3%A1noce&amp;ex=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displayimage.php?album=search&amp;cat=0&amp;pos=529" TargetMode="External"/><Relationship Id="rId2" Type="http://schemas.openxmlformats.org/officeDocument/2006/relationships/hyperlink" Target="http://www.pdclipart.org/displayimage.php?album=search&amp;cat=0&amp;pos=5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v%C3%A1no%C4%8Dn%C3%AD+ozdoba&amp;ex=1" TargetMode="External"/><Relationship Id="rId5" Type="http://schemas.openxmlformats.org/officeDocument/2006/relationships/hyperlink" Target="http://pixabay.com/cs/%C4%8Dern%C3%A1-sv%C3%AD%C4%8Dka-po%C5%BE%C3%A1r-b%C3%ADl%C3%A1-rekreace-31269/" TargetMode="External"/><Relationship Id="rId4" Type="http://schemas.openxmlformats.org/officeDocument/2006/relationships/hyperlink" Target="http://pixabay.com/cs/%C4%8Derven%C3%A1-box-%C5%BElut%C3%A1-stuha-zdarma-2564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00506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*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* První část prezentace je určena k seznámení se slovní zásobou, k nácviku správné výslovnosti nebo k procvičování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slovní zásoby (list č.3 – 8).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* Druhá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část prezentace je určena využití slovní zásoby - pojmenování a spočítání věcí, určení barev, spojování slov a obrázků, tvoření vět, nácvik psaní slov (list č. 9 – 11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* Materiál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Arial" charset="0"/>
              <a:buChar char="•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3933056"/>
            <a:ext cx="5830416" cy="1368152"/>
          </a:xfrm>
        </p:spPr>
        <p:txBody>
          <a:bodyPr>
            <a:no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7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endParaRPr lang="cs-CZ" sz="72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80" name="Picture 4" descr="čas vánoc,čepice Santa Clause,emotikony,prázdniny,smajlíci,smajlík,smějící se obličeje,stromy,usmívající se obličeje,Vánoce,vánoční čas,vánoční stromky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60648"/>
            <a:ext cx="3743698" cy="37436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352928" cy="61412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Father</a:t>
            </a: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				          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endParaRPr lang="cs-CZ" sz="4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   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tree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dekorace, strom, kreslený film, zdarma, stromy, váno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48680"/>
            <a:ext cx="4536504" cy="5626672"/>
          </a:xfrm>
          <a:prstGeom prst="rect">
            <a:avLst/>
          </a:prstGeom>
          <a:noFill/>
        </p:spPr>
      </p:pic>
      <p:pic>
        <p:nvPicPr>
          <p:cNvPr id="2054" name="Picture 6" descr="čtení,fotografie,lidé,muži,Santa Claus,seznam Santa Clause,seznamy,svátky,Vánoce,vánoční svátky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60648"/>
            <a:ext cx="3095626" cy="30956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352928" cy="614129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80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decoration</a:t>
            </a:r>
            <a:r>
              <a:rPr lang="cs-CZ" sz="8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>
              <a:buNone/>
            </a:pP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8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bell</a:t>
            </a:r>
          </a:p>
          <a:p>
            <a:pPr>
              <a:buNone/>
            </a:pP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8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star</a:t>
            </a:r>
          </a:p>
          <a:p>
            <a:pPr>
              <a:buNone/>
            </a:pPr>
            <a:endParaRPr lang="cs-CZ" sz="4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symbol, hvězda, hvězdy, veřejnost, doména, dom, záď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717032"/>
            <a:ext cx="2520280" cy="2552182"/>
          </a:xfrm>
          <a:prstGeom prst="rect">
            <a:avLst/>
          </a:prstGeom>
          <a:noFill/>
        </p:spPr>
      </p:pic>
      <p:pic>
        <p:nvPicPr>
          <p:cNvPr id="17412" name="Picture 4" descr="baňky,dekorace,oslavy,ozdoby,ozdoby vánočního stromku,prázdniny,Vánoce,vánoční čas,vánoční ozdoby,vánoční světla,zvláštní příležitosti"/>
          <p:cNvPicPr>
            <a:picLocks noChangeAspect="1" noChangeArrowheads="1"/>
          </p:cNvPicPr>
          <p:nvPr/>
        </p:nvPicPr>
        <p:blipFill>
          <a:blip r:embed="rId3" cstate="print"/>
          <a:srcRect l="10259" t="5872" r="15363" b="6049"/>
          <a:stretch>
            <a:fillRect/>
          </a:stretch>
        </p:blipFill>
        <p:spPr bwMode="auto">
          <a:xfrm>
            <a:off x="5940152" y="1340768"/>
            <a:ext cx="2736304" cy="3240360"/>
          </a:xfrm>
          <a:prstGeom prst="rect">
            <a:avLst/>
          </a:prstGeom>
          <a:noFill/>
        </p:spPr>
      </p:pic>
      <p:pic>
        <p:nvPicPr>
          <p:cNvPr id="17414" name="Picture 6" descr="oslavy,ozdoby,svátky,vánoce,vánoční zvonky,zvláštní příležitosti,zvony"/>
          <p:cNvPicPr>
            <a:picLocks noChangeAspect="1" noChangeArrowheads="1"/>
          </p:cNvPicPr>
          <p:nvPr/>
        </p:nvPicPr>
        <p:blipFill>
          <a:blip r:embed="rId4" cstate="print"/>
          <a:srcRect l="11364" r="11364"/>
          <a:stretch>
            <a:fillRect/>
          </a:stretch>
        </p:blipFill>
        <p:spPr bwMode="auto">
          <a:xfrm>
            <a:off x="539552" y="1268760"/>
            <a:ext cx="2448272" cy="32687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352928" cy="66693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sparkler</a:t>
            </a:r>
            <a:endParaRPr lang="cs-CZ" sz="72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0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0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8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present</a:t>
            </a:r>
            <a:endParaRPr lang="cs-CZ" sz="72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8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8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80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stocking</a:t>
            </a:r>
            <a:endParaRPr lang="cs-CZ" sz="80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 b="4900"/>
          <a:stretch>
            <a:fillRect/>
          </a:stretch>
        </p:blipFill>
        <p:spPr bwMode="auto">
          <a:xfrm>
            <a:off x="395536" y="332656"/>
            <a:ext cx="3384376" cy="3249001"/>
          </a:xfrm>
          <a:prstGeom prst="rect">
            <a:avLst/>
          </a:prstGeom>
          <a:noFill/>
        </p:spPr>
      </p:pic>
      <p:pic>
        <p:nvPicPr>
          <p:cNvPr id="7" name="Picture 2" descr="dárečky,dárky,dekorace,oslavy,punčochy,Santa Claus,Santové,tradice,Vánoce,vánoční čas,vánoční dekorace,vánoční punčochy,zvláštní příležitosti"/>
          <p:cNvPicPr>
            <a:picLocks noChangeAspect="1" noChangeArrowheads="1"/>
          </p:cNvPicPr>
          <p:nvPr/>
        </p:nvPicPr>
        <p:blipFill>
          <a:blip r:embed="rId3" cstate="print"/>
          <a:srcRect l="25587" r="27890"/>
          <a:stretch>
            <a:fillRect/>
          </a:stretch>
        </p:blipFill>
        <p:spPr bwMode="auto">
          <a:xfrm>
            <a:off x="4211960" y="1988840"/>
            <a:ext cx="1512168" cy="3779665"/>
          </a:xfrm>
          <a:prstGeom prst="rect">
            <a:avLst/>
          </a:prstGeom>
          <a:noFill/>
        </p:spPr>
      </p:pic>
      <p:pic>
        <p:nvPicPr>
          <p:cNvPr id="8" name="Picture 6" descr="4. července,Den nezávislosti,oslavy,prskavky,svátky,zvláštní události"/>
          <p:cNvPicPr>
            <a:picLocks noChangeAspect="1" noChangeArrowheads="1"/>
          </p:cNvPicPr>
          <p:nvPr/>
        </p:nvPicPr>
        <p:blipFill>
          <a:blip r:embed="rId4" cstate="print"/>
          <a:srcRect l="6978" r="9305"/>
          <a:stretch>
            <a:fillRect/>
          </a:stretch>
        </p:blipFill>
        <p:spPr bwMode="auto">
          <a:xfrm flipH="1">
            <a:off x="5868144" y="1268760"/>
            <a:ext cx="2591570" cy="30956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60648"/>
            <a:ext cx="8568952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candle</a:t>
            </a:r>
            <a:endParaRPr lang="cs-CZ" sz="72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jingle</a:t>
            </a:r>
            <a:r>
              <a:rPr lang="cs-CZ" sz="7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bell</a:t>
            </a:r>
          </a:p>
          <a:p>
            <a:pPr>
              <a:buNone/>
            </a:pPr>
            <a:endParaRPr lang="cs-CZ" sz="72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sweets</a:t>
            </a:r>
            <a:endParaRPr lang="cs-CZ" sz="7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0" name="Picture 8" descr="rolničky,stuhy,svátky,Vánoce,zvláštní příležitosti,zvon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32656"/>
            <a:ext cx="2304256" cy="2304255"/>
          </a:xfrm>
          <a:prstGeom prst="rect">
            <a:avLst/>
          </a:prstGeom>
          <a:noFill/>
        </p:spPr>
      </p:pic>
      <p:pic>
        <p:nvPicPr>
          <p:cNvPr id="8" name="Picture 6" descr="ozdoby,svátky,svíčky,Vánoce,vánoční výzdoby,zvláštní příležitosti"/>
          <p:cNvPicPr>
            <a:picLocks noChangeAspect="1" noChangeArrowheads="1"/>
          </p:cNvPicPr>
          <p:nvPr/>
        </p:nvPicPr>
        <p:blipFill>
          <a:blip r:embed="rId3" cstate="print"/>
          <a:srcRect l="10911" r="10893"/>
          <a:stretch>
            <a:fillRect/>
          </a:stretch>
        </p:blipFill>
        <p:spPr bwMode="auto">
          <a:xfrm>
            <a:off x="755576" y="1268760"/>
            <a:ext cx="3096344" cy="3959721"/>
          </a:xfrm>
          <a:prstGeom prst="rect">
            <a:avLst/>
          </a:prstGeom>
          <a:noFill/>
        </p:spPr>
      </p:pic>
      <p:pic>
        <p:nvPicPr>
          <p:cNvPr id="9" name="Picture 4" descr="oslavy,pečiva,potraviny,preclíky,sušenky,svátky,Vánoce,vánoční cukroví,zvláštní příležitosti"/>
          <p:cNvPicPr>
            <a:picLocks noChangeAspect="1" noChangeArrowheads="1"/>
          </p:cNvPicPr>
          <p:nvPr/>
        </p:nvPicPr>
        <p:blipFill>
          <a:blip r:embed="rId4" cstate="print"/>
          <a:srcRect t="11631" b="13933"/>
          <a:stretch>
            <a:fillRect/>
          </a:stretch>
        </p:blipFill>
        <p:spPr bwMode="auto">
          <a:xfrm>
            <a:off x="4283968" y="4221088"/>
            <a:ext cx="3095626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8147248" cy="57812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7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carols</a:t>
            </a:r>
            <a:endParaRPr lang="cs-CZ" sz="7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christmas Carolers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132856"/>
            <a:ext cx="4829803" cy="3960440"/>
          </a:xfrm>
          <a:prstGeom prst="rect">
            <a:avLst/>
          </a:prstGeom>
          <a:noFill/>
        </p:spPr>
      </p:pic>
      <p:pic>
        <p:nvPicPr>
          <p:cNvPr id="19462" name="Picture 6" descr="christmas bell merry xma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484784"/>
            <a:ext cx="1944216" cy="19442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147248" cy="606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POJMENUJ VĚCI A UKAŽ, KAM PATŘÍ.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PRO KONTROLU KLIKNI.</a:t>
            </a:r>
          </a:p>
          <a:p>
            <a:pPr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Merry Christma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7483647" y="-1084263"/>
            <a:ext cx="2857500" cy="2171701"/>
          </a:xfrm>
          <a:prstGeom prst="rect">
            <a:avLst/>
          </a:prstGeom>
          <a:noFill/>
        </p:spPr>
      </p:pic>
      <p:pic>
        <p:nvPicPr>
          <p:cNvPr id="20484" name="Picture 4" descr="Merry Christma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7483647" y="-1084263"/>
            <a:ext cx="2857500" cy="2171701"/>
          </a:xfrm>
          <a:prstGeom prst="rect">
            <a:avLst/>
          </a:prstGeom>
          <a:noFill/>
        </p:spPr>
      </p:pic>
      <p:pic>
        <p:nvPicPr>
          <p:cNvPr id="8" name="Picture 2" descr="symbol, hvězda, hvězdy, veřejnost, doména, dom, záď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6300192" y="5445224"/>
            <a:ext cx="1152128" cy="1094704"/>
          </a:xfrm>
          <a:prstGeom prst="rect">
            <a:avLst/>
          </a:prstGeom>
          <a:noFill/>
        </p:spPr>
      </p:pic>
      <p:pic>
        <p:nvPicPr>
          <p:cNvPr id="20489" name="Picture 9" descr="christmas tre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BFC00"/>
              </a:clrFrom>
              <a:clrTo>
                <a:srgbClr val="FBFC00">
                  <a:alpha val="0"/>
                </a:srgbClr>
              </a:clrTo>
            </a:clrChange>
          </a:blip>
          <a:srcRect l="3065" t="2512" r="1921"/>
          <a:stretch>
            <a:fillRect/>
          </a:stretch>
        </p:blipFill>
        <p:spPr bwMode="auto">
          <a:xfrm>
            <a:off x="2325706" y="1556792"/>
            <a:ext cx="4061873" cy="5085184"/>
          </a:xfrm>
          <a:prstGeom prst="rect">
            <a:avLst/>
          </a:prstGeom>
          <a:noFill/>
        </p:spPr>
      </p:pic>
      <p:pic>
        <p:nvPicPr>
          <p:cNvPr id="20493" name="Picture 13" descr="červená, box, žlutá, stuha, zdarma, dárek, narozeni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140968"/>
            <a:ext cx="1440160" cy="1057618"/>
          </a:xfrm>
          <a:prstGeom prst="rect">
            <a:avLst/>
          </a:prstGeom>
          <a:noFill/>
        </p:spPr>
      </p:pic>
      <p:pic>
        <p:nvPicPr>
          <p:cNvPr id="13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6" cstate="print"/>
          <a:srcRect b="4900"/>
          <a:stretch>
            <a:fillRect/>
          </a:stretch>
        </p:blipFill>
        <p:spPr bwMode="auto">
          <a:xfrm>
            <a:off x="7452320" y="4293096"/>
            <a:ext cx="1152128" cy="1106043"/>
          </a:xfrm>
          <a:prstGeom prst="rect">
            <a:avLst/>
          </a:prstGeom>
          <a:noFill/>
        </p:spPr>
      </p:pic>
      <p:pic>
        <p:nvPicPr>
          <p:cNvPr id="20495" name="Picture 15" descr="černá, svíčka, požár, bílá, rekreace, kreslený film"/>
          <p:cNvPicPr>
            <a:picLocks noChangeAspect="1" noChangeArrowheads="1"/>
          </p:cNvPicPr>
          <p:nvPr/>
        </p:nvPicPr>
        <p:blipFill>
          <a:blip r:embed="rId7" cstate="print"/>
          <a:srcRect l="26923" r="23077"/>
          <a:stretch>
            <a:fillRect/>
          </a:stretch>
        </p:blipFill>
        <p:spPr bwMode="auto">
          <a:xfrm>
            <a:off x="6516216" y="1052736"/>
            <a:ext cx="810000" cy="1620000"/>
          </a:xfrm>
          <a:prstGeom prst="rect">
            <a:avLst/>
          </a:prstGeom>
          <a:noFill/>
        </p:spPr>
      </p:pic>
      <p:pic>
        <p:nvPicPr>
          <p:cNvPr id="15" name="Picture 15" descr="černá, svíčka, požár, bílá, rekreace, kreslený film"/>
          <p:cNvPicPr>
            <a:picLocks noChangeAspect="1" noChangeArrowheads="1"/>
          </p:cNvPicPr>
          <p:nvPr/>
        </p:nvPicPr>
        <p:blipFill>
          <a:blip r:embed="rId7" cstate="print"/>
          <a:srcRect l="26923" r="23077"/>
          <a:stretch>
            <a:fillRect/>
          </a:stretch>
        </p:blipFill>
        <p:spPr bwMode="auto">
          <a:xfrm>
            <a:off x="7668344" y="1052736"/>
            <a:ext cx="810000" cy="1620000"/>
          </a:xfrm>
          <a:prstGeom prst="rect">
            <a:avLst/>
          </a:prstGeom>
          <a:noFill/>
        </p:spPr>
      </p:pic>
      <p:pic>
        <p:nvPicPr>
          <p:cNvPr id="16" name="Picture 15" descr="černá, svíčka, požár, bílá, rekreace, kreslený film"/>
          <p:cNvPicPr>
            <a:picLocks noChangeAspect="1" noChangeArrowheads="1"/>
          </p:cNvPicPr>
          <p:nvPr/>
        </p:nvPicPr>
        <p:blipFill>
          <a:blip r:embed="rId7" cstate="print"/>
          <a:srcRect l="26923" r="23077"/>
          <a:stretch>
            <a:fillRect/>
          </a:stretch>
        </p:blipFill>
        <p:spPr bwMode="auto">
          <a:xfrm>
            <a:off x="1043608" y="1412776"/>
            <a:ext cx="810000" cy="1620000"/>
          </a:xfrm>
          <a:prstGeom prst="rect">
            <a:avLst/>
          </a:prstGeom>
          <a:noFill/>
        </p:spPr>
      </p:pic>
      <p:pic>
        <p:nvPicPr>
          <p:cNvPr id="20501" name="Picture 21" descr="dovolená,oříznuté fotky,oříznuté obrázky,ornamenty,oslavy,ozdoby,PNG,průhledné pozadí,Vánoce,vánoční ozdoba,vánoční ozdoby,zvláštní příležitosti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9070" t="27914" r="31386" b="27890"/>
          <a:stretch>
            <a:fillRect/>
          </a:stretch>
        </p:blipFill>
        <p:spPr bwMode="auto">
          <a:xfrm rot="10800000" flipH="1" flipV="1">
            <a:off x="611560" y="5229200"/>
            <a:ext cx="708631" cy="792000"/>
          </a:xfrm>
          <a:prstGeom prst="rect">
            <a:avLst/>
          </a:prstGeom>
          <a:noFill/>
        </p:spPr>
      </p:pic>
      <p:pic>
        <p:nvPicPr>
          <p:cNvPr id="20" name="Picture 21" descr="dovolená,oříznuté fotky,oříznuté obrázky,ornamenty,oslavy,ozdoby,PNG,průhledné pozadí,Vánoce,vánoční ozdoba,vánoční ozdoby,zvláštní příležitosti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9070" t="27914" r="31386" b="27890"/>
          <a:stretch>
            <a:fillRect/>
          </a:stretch>
        </p:blipFill>
        <p:spPr bwMode="auto">
          <a:xfrm flipH="1">
            <a:off x="1331640" y="4365104"/>
            <a:ext cx="708631" cy="792000"/>
          </a:xfrm>
          <a:prstGeom prst="rect">
            <a:avLst/>
          </a:prstGeom>
          <a:noFill/>
        </p:spPr>
      </p:pic>
      <p:pic>
        <p:nvPicPr>
          <p:cNvPr id="21" name="Picture 21" descr="dovolená,oříznuté fotky,oříznuté obrázky,ornamenty,oslavy,ozdoby,PNG,průhledné pozadí,Vánoce,vánoční ozdoba,vánoční ozdoby,zvláštní příležitosti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9070" t="27914" r="31386" b="27890"/>
          <a:stretch>
            <a:fillRect/>
          </a:stretch>
        </p:blipFill>
        <p:spPr bwMode="auto">
          <a:xfrm flipH="1">
            <a:off x="323531" y="3717032"/>
            <a:ext cx="767683" cy="792000"/>
          </a:xfrm>
          <a:prstGeom prst="rect">
            <a:avLst/>
          </a:prstGeom>
          <a:noFill/>
        </p:spPr>
      </p:pic>
      <p:sp>
        <p:nvSpPr>
          <p:cNvPr id="22" name="Zástupný symbol pro obsah 2"/>
          <p:cNvSpPr txBox="1">
            <a:spLocks/>
          </p:cNvSpPr>
          <p:nvPr/>
        </p:nvSpPr>
        <p:spPr>
          <a:xfrm>
            <a:off x="467544" y="404664"/>
            <a:ext cx="8136904" cy="60692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75 0.06035 L -0.39861 0.332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" y="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09827E-6 L -0.29132 0.14682 " pathEditMode="relative" ptsTypes="AA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46821E-6 L 0.2599 0.02081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99 0.02636 L 0.43055 -0.17294 " pathEditMode="relative" rAng="0" ptsTypes="AA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4335E-6 L 0.38594 -0.02104 " pathEditMode="relative" ptsTypes="AA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08092E-6 L 0.34653 -0.25156 " pathEditMode="relative" ptsTypes="AA">
                                      <p:cBhvr>
                                        <p:cTn id="21" dur="1000" fill="hold"/>
                                        <p:tgtEl>
                                          <p:spTgt spid="205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36994E-6 L -0.27552 -0.7089 " pathEditMode="relative" rAng="0" ptsTypes="AA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" y="-3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51445E-7 L -0.4724 0.29364 " pathEditMode="relative" ptsTypes="AA">
                                      <p:cBhvr>
                                        <p:cTn id="27" dur="10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85 0.05596 L -0.29913 0.18174 " pathEditMode="relative" rAng="0" ptsTypes="AA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07524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Spoj slova a  obrázky. Pro kontrolu klikni.</a:t>
            </a:r>
            <a:endParaRPr lang="cs-CZ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075240" cy="561662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candle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      bell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sweets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stocking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dekorace, strom, kreslený film, zdarma, stromy, váno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581128"/>
            <a:ext cx="1656184" cy="2054181"/>
          </a:xfrm>
          <a:prstGeom prst="rect">
            <a:avLst/>
          </a:prstGeom>
          <a:noFill/>
        </p:spPr>
      </p:pic>
      <p:pic>
        <p:nvPicPr>
          <p:cNvPr id="5" name="Picture 15" descr="černá, svíčka, požár, bílá, rekreace, kreslený film"/>
          <p:cNvPicPr>
            <a:picLocks noChangeAspect="1" noChangeArrowheads="1"/>
          </p:cNvPicPr>
          <p:nvPr/>
        </p:nvPicPr>
        <p:blipFill>
          <a:blip r:embed="rId3" cstate="print"/>
          <a:srcRect l="26923" r="23077"/>
          <a:stretch>
            <a:fillRect/>
          </a:stretch>
        </p:blipFill>
        <p:spPr bwMode="auto">
          <a:xfrm>
            <a:off x="6948264" y="4509120"/>
            <a:ext cx="936104" cy="1872208"/>
          </a:xfrm>
          <a:prstGeom prst="rect">
            <a:avLst/>
          </a:prstGeom>
          <a:noFill/>
        </p:spPr>
      </p:pic>
      <p:pic>
        <p:nvPicPr>
          <p:cNvPr id="6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4" cstate="print"/>
          <a:srcRect b="4900"/>
          <a:stretch>
            <a:fillRect/>
          </a:stretch>
        </p:blipFill>
        <p:spPr bwMode="auto">
          <a:xfrm>
            <a:off x="1115616" y="3068960"/>
            <a:ext cx="1224136" cy="1175171"/>
          </a:xfrm>
          <a:prstGeom prst="rect">
            <a:avLst/>
          </a:prstGeom>
          <a:noFill/>
        </p:spPr>
      </p:pic>
      <p:pic>
        <p:nvPicPr>
          <p:cNvPr id="8" name="Picture 6" descr="oslavy,ozdoby,svátky,vánoce,vánoční zvonky,zvláštní příležitosti,zvony"/>
          <p:cNvPicPr>
            <a:picLocks noChangeAspect="1" noChangeArrowheads="1"/>
          </p:cNvPicPr>
          <p:nvPr/>
        </p:nvPicPr>
        <p:blipFill>
          <a:blip r:embed="rId5" cstate="print"/>
          <a:srcRect l="11364" r="11364"/>
          <a:stretch>
            <a:fillRect/>
          </a:stretch>
        </p:blipFill>
        <p:spPr bwMode="auto">
          <a:xfrm>
            <a:off x="1043608" y="836712"/>
            <a:ext cx="1510159" cy="2016224"/>
          </a:xfrm>
          <a:prstGeom prst="rect">
            <a:avLst/>
          </a:prstGeom>
          <a:noFill/>
        </p:spPr>
      </p:pic>
      <p:pic>
        <p:nvPicPr>
          <p:cNvPr id="20" name="Picture 2" descr="dárečky,dárky,dekorace,oslavy,punčochy,Santa Claus,Santové,tradice,Vánoce,vánoční čas,vánoční dekorace,vánoční punčochy,zvláštní příležitosti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5587" r="27890"/>
          <a:stretch>
            <a:fillRect/>
          </a:stretch>
        </p:blipFill>
        <p:spPr bwMode="auto">
          <a:xfrm>
            <a:off x="6948264" y="2564904"/>
            <a:ext cx="864096" cy="2159809"/>
          </a:xfrm>
          <a:prstGeom prst="rect">
            <a:avLst/>
          </a:prstGeom>
          <a:noFill/>
        </p:spPr>
      </p:pic>
      <p:cxnSp>
        <p:nvCxnSpPr>
          <p:cNvPr id="22" name="Přímá spojovací šipka 21"/>
          <p:cNvCxnSpPr>
            <a:stCxn id="8" idx="3"/>
          </p:cNvCxnSpPr>
          <p:nvPr/>
        </p:nvCxnSpPr>
        <p:spPr>
          <a:xfrm>
            <a:off x="2553767" y="1844824"/>
            <a:ext cx="1298153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6" idx="3"/>
          </p:cNvCxnSpPr>
          <p:nvPr/>
        </p:nvCxnSpPr>
        <p:spPr>
          <a:xfrm>
            <a:off x="2339752" y="3656546"/>
            <a:ext cx="1296144" cy="7085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195736" y="1988840"/>
            <a:ext cx="1440160" cy="36724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5220072" y="1636092"/>
            <a:ext cx="1440160" cy="34490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0" idx="1"/>
          </p:cNvCxnSpPr>
          <p:nvPr/>
        </p:nvCxnSpPr>
        <p:spPr>
          <a:xfrm flipH="1">
            <a:off x="5508104" y="3644809"/>
            <a:ext cx="1440160" cy="259250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5" idx="1"/>
          </p:cNvCxnSpPr>
          <p:nvPr/>
        </p:nvCxnSpPr>
        <p:spPr>
          <a:xfrm flipH="1" flipV="1">
            <a:off x="5220072" y="2492896"/>
            <a:ext cx="1728192" cy="29523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6" name="Picture 4" descr="oslavy,pečiva,potraviny,preclíky,sušenky,svátky,Vánoce,vánoční cukroví,zvláštní příležitosti"/>
          <p:cNvPicPr>
            <a:picLocks noChangeAspect="1" noChangeArrowheads="1"/>
          </p:cNvPicPr>
          <p:nvPr/>
        </p:nvPicPr>
        <p:blipFill>
          <a:blip r:embed="rId7" cstate="print"/>
          <a:srcRect t="11631" b="13933"/>
          <a:stretch>
            <a:fillRect/>
          </a:stretch>
        </p:blipFill>
        <p:spPr bwMode="auto">
          <a:xfrm>
            <a:off x="6660232" y="1124744"/>
            <a:ext cx="1838027" cy="13681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188640"/>
            <a:ext cx="2664296" cy="720080"/>
          </a:xfrm>
        </p:spPr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6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280920" cy="549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bell.</a:t>
            </a:r>
          </a:p>
          <a:p>
            <a:pPr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     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200000"/>
              </a:lnSpc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jingle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bell.</a:t>
            </a:r>
          </a:p>
          <a:p>
            <a:pPr>
              <a:lnSpc>
                <a:spcPct val="200000"/>
              </a:lnSpc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 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candle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star.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dekorace, strom, kreslený film, zdarma, stromy, vánoc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260648"/>
            <a:ext cx="2016224" cy="2500743"/>
          </a:xfrm>
          <a:prstGeom prst="rect">
            <a:avLst/>
          </a:prstGeom>
          <a:noFill/>
        </p:spPr>
      </p:pic>
      <p:pic>
        <p:nvPicPr>
          <p:cNvPr id="6" name="Picture 6" descr="oslavy,ozdoby,svátky,vánoce,vánoční zvonky,zvláštní příležitosti,zvony"/>
          <p:cNvPicPr>
            <a:picLocks noChangeAspect="1" noChangeArrowheads="1"/>
          </p:cNvPicPr>
          <p:nvPr/>
        </p:nvPicPr>
        <p:blipFill>
          <a:blip r:embed="rId3" cstate="print"/>
          <a:srcRect l="11364" r="11364"/>
          <a:stretch>
            <a:fillRect/>
          </a:stretch>
        </p:blipFill>
        <p:spPr bwMode="auto">
          <a:xfrm>
            <a:off x="899592" y="692696"/>
            <a:ext cx="1296144" cy="1730491"/>
          </a:xfrm>
          <a:prstGeom prst="rect">
            <a:avLst/>
          </a:prstGeom>
          <a:noFill/>
        </p:spPr>
      </p:pic>
      <p:pic>
        <p:nvPicPr>
          <p:cNvPr id="7" name="Picture 8" descr="rolničky,stuhy,svátky,Vánoce,zvláštní příležitosti,zvon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924944"/>
            <a:ext cx="1512168" cy="1512167"/>
          </a:xfrm>
          <a:prstGeom prst="rect">
            <a:avLst/>
          </a:prstGeom>
          <a:noFill/>
        </p:spPr>
      </p:pic>
      <p:pic>
        <p:nvPicPr>
          <p:cNvPr id="8" name="Picture 6" descr="ozdoby,svátky,svíčky,Vánoce,vánoční výzdoby,zvláštní příležitosti"/>
          <p:cNvPicPr>
            <a:picLocks noChangeAspect="1" noChangeArrowheads="1"/>
          </p:cNvPicPr>
          <p:nvPr/>
        </p:nvPicPr>
        <p:blipFill>
          <a:blip r:embed="rId5" cstate="print"/>
          <a:srcRect l="10911" r="10893"/>
          <a:stretch>
            <a:fillRect/>
          </a:stretch>
        </p:blipFill>
        <p:spPr bwMode="auto">
          <a:xfrm>
            <a:off x="611560" y="4221088"/>
            <a:ext cx="1745529" cy="2232248"/>
          </a:xfrm>
          <a:prstGeom prst="rect">
            <a:avLst/>
          </a:prstGeom>
          <a:noFill/>
        </p:spPr>
      </p:pic>
      <p:pic>
        <p:nvPicPr>
          <p:cNvPr id="9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6" cstate="print"/>
          <a:srcRect b="4900"/>
          <a:stretch>
            <a:fillRect/>
          </a:stretch>
        </p:blipFill>
        <p:spPr bwMode="auto">
          <a:xfrm>
            <a:off x="827584" y="2636912"/>
            <a:ext cx="1500166" cy="1440160"/>
          </a:xfrm>
          <a:prstGeom prst="rect">
            <a:avLst/>
          </a:prstGeom>
          <a:noFill/>
        </p:spPr>
      </p:pic>
      <p:pic>
        <p:nvPicPr>
          <p:cNvPr id="10" name="Picture 2" descr="symbol, hvězda, hvězdy, veřejnost, doména, dom, záď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V="1">
            <a:off x="6516216" y="4725144"/>
            <a:ext cx="1667276" cy="1584176"/>
          </a:xfrm>
          <a:prstGeom prst="rect">
            <a:avLst/>
          </a:prstGeom>
          <a:noFill/>
        </p:spPr>
      </p:pic>
      <p:sp>
        <p:nvSpPr>
          <p:cNvPr id="13" name="Vodorovný svitek 12"/>
          <p:cNvSpPr/>
          <p:nvPr/>
        </p:nvSpPr>
        <p:spPr>
          <a:xfrm>
            <a:off x="3059832" y="1052736"/>
            <a:ext cx="1224136" cy="61200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dorovný svitek 13"/>
          <p:cNvSpPr/>
          <p:nvPr/>
        </p:nvSpPr>
        <p:spPr>
          <a:xfrm>
            <a:off x="3563888" y="1700808"/>
            <a:ext cx="3024336" cy="61200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dorovný svitek 14"/>
          <p:cNvSpPr/>
          <p:nvPr/>
        </p:nvSpPr>
        <p:spPr>
          <a:xfrm>
            <a:off x="3131840" y="2780928"/>
            <a:ext cx="1872208" cy="61200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dorovný svitek 15"/>
          <p:cNvSpPr/>
          <p:nvPr/>
        </p:nvSpPr>
        <p:spPr>
          <a:xfrm>
            <a:off x="4499992" y="3573016"/>
            <a:ext cx="2304256" cy="61200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dorovný svitek 16"/>
          <p:cNvSpPr/>
          <p:nvPr/>
        </p:nvSpPr>
        <p:spPr>
          <a:xfrm>
            <a:off x="3203848" y="4581128"/>
            <a:ext cx="1800200" cy="61200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dorovný svitek 17"/>
          <p:cNvSpPr/>
          <p:nvPr/>
        </p:nvSpPr>
        <p:spPr>
          <a:xfrm>
            <a:off x="5148064" y="5445224"/>
            <a:ext cx="1152128" cy="612000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70609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052736"/>
            <a:ext cx="8424936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SMAJLÍK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=v%C3%A1no%C4%8Dn%C3%AD+stromek&amp;ex=1#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:MC900439845|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STROMEK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http://pixabay.com/cs/dekorace-strom-kreslen%C3%BD-film-zdarma-26788/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DÁREK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http://pixabay.com/cs/box-modr%C3%A1-dort-kreslen%C3%BD-film-40178/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SVÍCEN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=v%C3%A1noce&amp;ex=1#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:MC900387166|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HVĚZDA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http://pixabay.com/cs/symbol-hv%C4%9Bzda-hv%C4%9Bzdy-ve%C5%99ejnost-29082/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ROLNIČKA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rolni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%C4%8Dka&amp;ex=1#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:MC900331491|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ZVONEK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=zvonek&amp;ex=1#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:MC900250847|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FATHER CHRISTMAS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santa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+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claus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:MP900422553|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KOLEDA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=120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PRSKAVKA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=prskavka&amp;ex=1#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:MC900298865|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OZDOBA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axinstall.aspx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Return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%3Fqu%3Dozdoba%26ex%3D1%23ai%3AMC900439775%7C&amp;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Parameter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=copy%26Download%3DMC900439775%26ext%3DPNG&amp;CTT=98&amp;c=0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CUKROVÍ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cukrov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%C3%AD&amp;ex=1#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:MC900214968|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PUNČOCHA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axinstall.aspx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Return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%3Fqu%3Dv%25C3%25A1noce%26ex%3D1%23ai%3AMP900440302%7C&amp;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Parameter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=copy%26Download%3DMP900440302%26ext%3DJPG&amp;CTT=98&amp;c=0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76672"/>
            <a:ext cx="792088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PŘÁNÍ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=50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STROM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=529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DÁREK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http://pixabay.com/cs/%C4%8Derven%C3%A1-box-%C5%BElut%C3%A1-stuha-zdarma-25642/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SVÍČKA-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http://pixabay.com/cs/%C4%8Dern%C3%A1-sv%C3%AD%C4%8Dka-po%C5%BE%C3%A1r-b%C3%ADl%C3%A1-rekreace-31269/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OZDOBY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=v%C3%A1no%C4%8Dn%C3%AD+ozdoba&amp;ex=1#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:MC900436402|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368</TotalTime>
  <Words>263</Words>
  <Application>Microsoft Office PowerPoint</Application>
  <PresentationFormat>Předvádění na obrazovce (4:3)</PresentationFormat>
  <Paragraphs>82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ANOTACE</vt:lpstr>
      <vt:lpstr>                  CHRISTMAS</vt:lpstr>
      <vt:lpstr>Snímek 4</vt:lpstr>
      <vt:lpstr>Snímek 5</vt:lpstr>
      <vt:lpstr>Snímek 6</vt:lpstr>
      <vt:lpstr>Snímek 7</vt:lpstr>
      <vt:lpstr>Snímek 8</vt:lpstr>
      <vt:lpstr>Snímek 9</vt:lpstr>
      <vt:lpstr>Spoj slova a  obrázky. Pro kontrolu klikni.</vt:lpstr>
      <vt:lpstr>What is it? </vt:lpstr>
      <vt:lpstr>Použité zdroje: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Marta</dc:creator>
  <cp:lastModifiedBy>Marta</cp:lastModifiedBy>
  <cp:revision>55</cp:revision>
  <dcterms:created xsi:type="dcterms:W3CDTF">2012-07-29T20:50:06Z</dcterms:created>
  <dcterms:modified xsi:type="dcterms:W3CDTF">2013-01-01T20:41:43Z</dcterms:modified>
</cp:coreProperties>
</file>