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8" r:id="rId2"/>
    <p:sldId id="269" r:id="rId3"/>
    <p:sldId id="256" r:id="rId4"/>
    <p:sldId id="257" r:id="rId5"/>
    <p:sldId id="260" r:id="rId6"/>
    <p:sldId id="263" r:id="rId7"/>
    <p:sldId id="266" r:id="rId8"/>
    <p:sldId id="264" r:id="rId9"/>
    <p:sldId id="265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72" autoAdjust="0"/>
    <p:restoredTop sz="94660"/>
  </p:normalViewPr>
  <p:slideViewPr>
    <p:cSldViewPr>
      <p:cViewPr varScale="1">
        <p:scale>
          <a:sx n="57" d="100"/>
          <a:sy n="57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endParaRPr lang="cs-CZ" sz="16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7AE6C30-AF9E-41DF-8122-82D4B5B742C5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81C93AFD-0BBB-4642-8F45-815CC4DE3951}" type="parTrans" cxnId="{A48F3A8A-7F5C-45BA-8843-3C70ADA36E20}">
      <dgm:prSet/>
      <dgm:spPr/>
      <dgm:t>
        <a:bodyPr/>
        <a:lstStyle/>
        <a:p>
          <a:endParaRPr lang="cs-CZ"/>
        </a:p>
      </dgm:t>
    </dgm:pt>
    <dgm:pt modelId="{81F9AB36-9E6C-47BB-A954-2A59FFC9241A}" type="sibTrans" cxnId="{A48F3A8A-7F5C-45BA-8843-3C70ADA36E20}">
      <dgm:prSet/>
      <dgm:spPr/>
      <dgm:t>
        <a:bodyPr/>
        <a:lstStyle/>
        <a:p>
          <a:endParaRPr lang="cs-CZ"/>
        </a:p>
      </dgm:t>
    </dgm:pt>
    <dgm:pt modelId="{3461D6FA-A040-4BA0-B76F-23A1433D3751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1728E6B9-1562-44B3-8A04-B3D9F8881C27}" type="parTrans" cxnId="{71B695E8-06D9-42D8-A175-5AC9C567C563}">
      <dgm:prSet/>
      <dgm:spPr/>
      <dgm:t>
        <a:bodyPr/>
        <a:lstStyle/>
        <a:p>
          <a:endParaRPr lang="cs-CZ"/>
        </a:p>
      </dgm:t>
    </dgm:pt>
    <dgm:pt modelId="{B1E8A064-8888-4BD6-BE95-1AEBE504C075}" type="sibTrans" cxnId="{71B695E8-06D9-42D8-A175-5AC9C567C563}">
      <dgm:prSet/>
      <dgm:spPr/>
      <dgm:t>
        <a:bodyPr/>
        <a:lstStyle/>
        <a:p>
          <a:endParaRPr lang="cs-CZ"/>
        </a:p>
      </dgm:t>
    </dgm:pt>
    <dgm:pt modelId="{EF4D1D78-AE97-44BE-9E28-5E185FDBDFCE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PRO ROČNÍK: 1.-3.</a:t>
          </a:r>
          <a:endParaRPr lang="cs-CZ" sz="16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4907CC07-B834-4DD9-9374-47BC508D8C2D}" type="parTrans" cxnId="{054DB050-FEBF-4D7B-AA1C-5B2DE7852FE7}">
      <dgm:prSet/>
      <dgm:spPr/>
      <dgm:t>
        <a:bodyPr/>
        <a:lstStyle/>
        <a:p>
          <a:endParaRPr lang="cs-CZ"/>
        </a:p>
      </dgm:t>
    </dgm:pt>
    <dgm:pt modelId="{FA9E40D7-DD8D-4804-BC61-817534D1F0CC}" type="sibTrans" cxnId="{054DB050-FEBF-4D7B-AA1C-5B2DE7852FE7}">
      <dgm:prSet/>
      <dgm:spPr/>
      <dgm:t>
        <a:bodyPr/>
        <a:lstStyle/>
        <a:p>
          <a:endParaRPr lang="cs-CZ"/>
        </a:p>
      </dgm:t>
    </dgm:pt>
    <dgm:pt modelId="{E8DF4B77-7253-41C7-883C-40ABC139CADE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NÁZEV MATERIÁLU: NÁZEV:</a:t>
          </a:r>
          <a:r>
            <a:rPr lang="cs-CZ" sz="1600" baseline="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 VY_32_INOVACE_02_DUM Č.6 </a:t>
          </a:r>
          <a:r>
            <a:rPr lang="cs-CZ" sz="1600" b="1" baseline="0" dirty="0" err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Wild</a:t>
          </a:r>
          <a:r>
            <a:rPr lang="cs-CZ" sz="1600" b="1" baseline="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 </a:t>
          </a:r>
          <a:r>
            <a:rPr lang="cs-CZ" sz="1600" b="1" baseline="0" dirty="0" err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animals</a:t>
          </a:r>
          <a:endParaRPr lang="cs-CZ" sz="1600" b="1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55372697-A8E6-4309-B87A-AAAA6A1E07EE}" type="parTrans" cxnId="{015096AB-9FD2-4143-BBBC-E4BD50CC8D75}">
      <dgm:prSet/>
      <dgm:spPr/>
      <dgm:t>
        <a:bodyPr/>
        <a:lstStyle/>
        <a:p>
          <a:endParaRPr lang="cs-CZ"/>
        </a:p>
      </dgm:t>
    </dgm:pt>
    <dgm:pt modelId="{EBA57F18-A6C7-401A-B9DE-913C4A61BF63}" type="sibTrans" cxnId="{015096AB-9FD2-4143-BBBC-E4BD50CC8D75}">
      <dgm:prSet/>
      <dgm:spPr/>
      <dgm:t>
        <a:bodyPr/>
        <a:lstStyle/>
        <a:p>
          <a:endParaRPr lang="cs-CZ"/>
        </a:p>
      </dgm:t>
    </dgm:pt>
    <dgm:pt modelId="{81B82AA8-1A3E-4C14-A813-F03E01CD6CFD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ČÍSLO MATERIÁLU : 6                                                     DATUM: 7.8.2012  </a:t>
          </a:r>
          <a:endParaRPr lang="cs-CZ" sz="16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CA5F9BB0-CCC6-4B03-9B52-9E8BCB27018D}" type="parTrans" cxnId="{253ED63F-5924-4CDF-BE9D-7400877ADE6F}">
      <dgm:prSet/>
      <dgm:spPr/>
      <dgm:t>
        <a:bodyPr/>
        <a:lstStyle/>
        <a:p>
          <a:endParaRPr lang="cs-CZ"/>
        </a:p>
      </dgm:t>
    </dgm:pt>
    <dgm:pt modelId="{2146DAD9-7829-44DC-BBC6-48171D68D2E5}" type="sibTrans" cxnId="{253ED63F-5924-4CDF-BE9D-7400877ADE6F}">
      <dgm:prSet/>
      <dgm:spPr/>
      <dgm:t>
        <a:bodyPr/>
        <a:lstStyle/>
        <a:p>
          <a:endParaRPr lang="cs-CZ"/>
        </a:p>
      </dgm:t>
    </dgm:pt>
    <dgm:pt modelId="{5ADDA8B6-D5EB-4BFC-919D-64FEF1A86B8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gm:t>
    </dgm:pt>
    <dgm:pt modelId="{8BA63460-F472-4A6F-8A4D-B047F6944958}" type="parTrans" cxnId="{B71DF882-2A43-4029-BFF3-9724013DED91}">
      <dgm:prSet/>
      <dgm:spPr/>
      <dgm:t>
        <a:bodyPr/>
        <a:lstStyle/>
        <a:p>
          <a:endParaRPr lang="cs-CZ"/>
        </a:p>
      </dgm:t>
    </dgm:pt>
    <dgm:pt modelId="{EE906465-67BD-41D2-814D-5EC924F598A7}" type="sibTrans" cxnId="{B71DF882-2A43-4029-BFF3-9724013DED9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9A4FBD3F-B504-4CC9-B5F1-0A0CA39D3D6E}" type="pres">
      <dgm:prSet presAssocID="{E7AE6C30-AF9E-41DF-8122-82D4B5B742C5}" presName="vertSpace2" presStyleLbl="node1" presStyleIdx="0" presStyleCnt="7"/>
      <dgm:spPr/>
    </dgm:pt>
    <dgm:pt modelId="{007A6A86-598F-4E8A-BF3B-B6DA10C0161B}" type="pres">
      <dgm:prSet presAssocID="{E7AE6C30-AF9E-41DF-8122-82D4B5B742C5}" presName="circle2" presStyleLbl="node1" presStyleIdx="1" presStyleCnt="7"/>
      <dgm:spPr/>
    </dgm:pt>
    <dgm:pt modelId="{BFD62D18-2E0F-4939-8CD8-9BED761560B1}" type="pres">
      <dgm:prSet presAssocID="{E7AE6C30-AF9E-41DF-8122-82D4B5B742C5}" presName="rect2" presStyleLbl="alignAcc1" presStyleIdx="1" presStyleCnt="7"/>
      <dgm:spPr/>
      <dgm:t>
        <a:bodyPr/>
        <a:lstStyle/>
        <a:p>
          <a:endParaRPr lang="cs-CZ"/>
        </a:p>
      </dgm:t>
    </dgm:pt>
    <dgm:pt modelId="{4822671A-A07A-40DD-BECC-3001EAE5FAC3}" type="pres">
      <dgm:prSet presAssocID="{3461D6FA-A040-4BA0-B76F-23A1433D3751}" presName="vertSpace3" presStyleLbl="node1" presStyleIdx="1" presStyleCnt="7"/>
      <dgm:spPr/>
    </dgm:pt>
    <dgm:pt modelId="{80CCCA14-1717-44FE-B756-32ECC30ADB2E}" type="pres">
      <dgm:prSet presAssocID="{3461D6FA-A040-4BA0-B76F-23A1433D3751}" presName="circle3" presStyleLbl="node1" presStyleIdx="2" presStyleCnt="7"/>
      <dgm:spPr/>
    </dgm:pt>
    <dgm:pt modelId="{4588796E-C872-4A7B-9E51-6E0AEA5C244D}" type="pres">
      <dgm:prSet presAssocID="{3461D6FA-A040-4BA0-B76F-23A1433D3751}" presName="rect3" presStyleLbl="alignAcc1" presStyleIdx="2" presStyleCnt="7"/>
      <dgm:spPr/>
      <dgm:t>
        <a:bodyPr/>
        <a:lstStyle/>
        <a:p>
          <a:endParaRPr lang="cs-CZ"/>
        </a:p>
      </dgm:t>
    </dgm:pt>
    <dgm:pt modelId="{D45F076E-604C-4F4C-9325-F7937DC56260}" type="pres">
      <dgm:prSet presAssocID="{EF4D1D78-AE97-44BE-9E28-5E185FDBDFCE}" presName="vertSpace4" presStyleLbl="node1" presStyleIdx="2" presStyleCnt="7"/>
      <dgm:spPr/>
    </dgm:pt>
    <dgm:pt modelId="{7E348008-2693-42F8-8AE3-2C4D530DCF1A}" type="pres">
      <dgm:prSet presAssocID="{EF4D1D78-AE97-44BE-9E28-5E185FDBDFCE}" presName="circle4" presStyleLbl="node1" presStyleIdx="3" presStyleCnt="7"/>
      <dgm:spPr/>
    </dgm:pt>
    <dgm:pt modelId="{451E94EC-C1EE-495B-A35A-A9575C061A07}" type="pres">
      <dgm:prSet presAssocID="{EF4D1D78-AE97-44BE-9E28-5E185FDBDFCE}" presName="rect4" presStyleLbl="alignAcc1" presStyleIdx="3" presStyleCnt="7"/>
      <dgm:spPr/>
      <dgm:t>
        <a:bodyPr/>
        <a:lstStyle/>
        <a:p>
          <a:endParaRPr lang="cs-CZ"/>
        </a:p>
      </dgm:t>
    </dgm:pt>
    <dgm:pt modelId="{43179479-5E73-44AB-8036-CDC7B003B13B}" type="pres">
      <dgm:prSet presAssocID="{E8DF4B77-7253-41C7-883C-40ABC139CADE}" presName="vertSpace5" presStyleLbl="node1" presStyleIdx="3" presStyleCnt="7"/>
      <dgm:spPr/>
    </dgm:pt>
    <dgm:pt modelId="{9842DF05-0DEE-4916-8556-056B2A118FC4}" type="pres">
      <dgm:prSet presAssocID="{E8DF4B77-7253-41C7-883C-40ABC139CADE}" presName="circle5" presStyleLbl="node1" presStyleIdx="4" presStyleCnt="7"/>
      <dgm:spPr/>
    </dgm:pt>
    <dgm:pt modelId="{C154E13D-5E55-45E6-B1C5-5A85A71EDF70}" type="pres">
      <dgm:prSet presAssocID="{E8DF4B77-7253-41C7-883C-40ABC139CADE}" presName="rect5" presStyleLbl="alignAcc1" presStyleIdx="4" presStyleCnt="7"/>
      <dgm:spPr/>
      <dgm:t>
        <a:bodyPr/>
        <a:lstStyle/>
        <a:p>
          <a:endParaRPr lang="cs-CZ"/>
        </a:p>
      </dgm:t>
    </dgm:pt>
    <dgm:pt modelId="{FA57A759-0C07-4316-B4A2-AF4D5974A618}" type="pres">
      <dgm:prSet presAssocID="{81B82AA8-1A3E-4C14-A813-F03E01CD6CFD}" presName="vertSpace6" presStyleLbl="node1" presStyleIdx="4" presStyleCnt="7"/>
      <dgm:spPr/>
    </dgm:pt>
    <dgm:pt modelId="{617F894B-AFB8-4E89-B995-615EA556996C}" type="pres">
      <dgm:prSet presAssocID="{81B82AA8-1A3E-4C14-A813-F03E01CD6CFD}" presName="circle6" presStyleLbl="node1" presStyleIdx="5" presStyleCnt="7"/>
      <dgm:spPr/>
    </dgm:pt>
    <dgm:pt modelId="{106375F6-563F-4806-92C1-B64ACC1AC28C}" type="pres">
      <dgm:prSet presAssocID="{81B82AA8-1A3E-4C14-A813-F03E01CD6CFD}" presName="rect6" presStyleLbl="alignAcc1" presStyleIdx="5" presStyleCnt="7" custLinFactNeighborX="315" custLinFactNeighborY="3499"/>
      <dgm:spPr/>
      <dgm:t>
        <a:bodyPr/>
        <a:lstStyle/>
        <a:p>
          <a:endParaRPr lang="cs-CZ"/>
        </a:p>
      </dgm:t>
    </dgm:pt>
    <dgm:pt modelId="{18A3E440-1BC4-4250-9FEF-2C11E49F378C}" type="pres">
      <dgm:prSet presAssocID="{5ADDA8B6-D5EB-4BFC-919D-64FEF1A86B89}" presName="vertSpace7" presStyleLbl="node1" presStyleIdx="5" presStyleCnt="7"/>
      <dgm:spPr/>
    </dgm:pt>
    <dgm:pt modelId="{EF2FC051-C2C2-41F7-83BA-506C95DE49FB}" type="pres">
      <dgm:prSet presAssocID="{5ADDA8B6-D5EB-4BFC-919D-64FEF1A86B89}" presName="circle7" presStyleLbl="node1" presStyleIdx="6" presStyleCnt="7"/>
      <dgm:spPr/>
    </dgm:pt>
    <dgm:pt modelId="{13E7C893-12C3-478C-91BE-D1265CDBF944}" type="pres">
      <dgm:prSet presAssocID="{5ADDA8B6-D5EB-4BFC-919D-64FEF1A86B8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97AAB1-819A-4064-916D-E2F9AB4FB727}" type="pres">
      <dgm:prSet presAssocID="{E7AE6C30-AF9E-41DF-8122-82D4B5B742C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64AF13-D69C-4B03-B643-F1D07F5CC63E}" type="pres">
      <dgm:prSet presAssocID="{3461D6FA-A040-4BA0-B76F-23A1433D3751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D765F7-23EC-4A85-8020-E79F18695237}" type="pres">
      <dgm:prSet presAssocID="{EF4D1D78-AE97-44BE-9E28-5E185FDBDFCE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EB263B-A61B-4D6D-94E7-5A27B99B4EA0}" type="pres">
      <dgm:prSet presAssocID="{E8DF4B77-7253-41C7-883C-40ABC139CADE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5E06C7-8933-4476-8494-727BBFA9257E}" type="pres">
      <dgm:prSet presAssocID="{81B82AA8-1A3E-4C14-A813-F03E01CD6CFD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BA869F-174D-4C7F-9361-CA017B29CBAF}" type="pres">
      <dgm:prSet presAssocID="{5ADDA8B6-D5EB-4BFC-919D-64FEF1A86B8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4DB050-FEBF-4D7B-AA1C-5B2DE7852FE7}" srcId="{757F3AB3-0718-4624-B441-E567A8F0AB56}" destId="{EF4D1D78-AE97-44BE-9E28-5E185FDBDFCE}" srcOrd="3" destOrd="0" parTransId="{4907CC07-B834-4DD9-9374-47BC508D8C2D}" sibTransId="{FA9E40D7-DD8D-4804-BC61-817534D1F0CC}"/>
    <dgm:cxn modelId="{3008DC6B-7CA4-4F18-8E26-473B2CFCB8DF}" type="presOf" srcId="{81B82AA8-1A3E-4C14-A813-F03E01CD6CFD}" destId="{106375F6-563F-4806-92C1-B64ACC1AC28C}" srcOrd="0" destOrd="0" presId="urn:microsoft.com/office/officeart/2005/8/layout/target3"/>
    <dgm:cxn modelId="{BC042FD0-0DFF-4095-B126-D05A443BE69C}" type="presOf" srcId="{EF4D1D78-AE97-44BE-9E28-5E185FDBDFCE}" destId="{74D765F7-23EC-4A85-8020-E79F18695237}" srcOrd="1" destOrd="0" presId="urn:microsoft.com/office/officeart/2005/8/layout/target3"/>
    <dgm:cxn modelId="{CCF160D8-B663-4CE5-9684-498A318CF54B}" type="presOf" srcId="{EF4D1D78-AE97-44BE-9E28-5E185FDBDFCE}" destId="{451E94EC-C1EE-495B-A35A-A9575C061A07}" srcOrd="0" destOrd="0" presId="urn:microsoft.com/office/officeart/2005/8/layout/target3"/>
    <dgm:cxn modelId="{99F342D0-3108-48F2-B1E9-6385357A9262}" type="presOf" srcId="{3461D6FA-A040-4BA0-B76F-23A1433D3751}" destId="{4588796E-C872-4A7B-9E51-6E0AEA5C244D}" srcOrd="0" destOrd="0" presId="urn:microsoft.com/office/officeart/2005/8/layout/target3"/>
    <dgm:cxn modelId="{EBFB2E54-AFF6-442D-8B88-823112E96B48}" type="presOf" srcId="{3461D6FA-A040-4BA0-B76F-23A1433D3751}" destId="{9E64AF13-D69C-4B03-B643-F1D07F5CC63E}" srcOrd="1" destOrd="0" presId="urn:microsoft.com/office/officeart/2005/8/layout/target3"/>
    <dgm:cxn modelId="{F0BF8A79-9F66-4F81-9F29-B859618F9E1F}" type="presOf" srcId="{757F3AB3-0718-4624-B441-E567A8F0AB56}" destId="{333A1088-737F-45CB-B68E-254E46348037}" srcOrd="0" destOrd="0" presId="urn:microsoft.com/office/officeart/2005/8/layout/target3"/>
    <dgm:cxn modelId="{3CC0ECAA-3B86-441F-9B9E-BAA5737C5A6E}" type="presOf" srcId="{E7AE6C30-AF9E-41DF-8122-82D4B5B742C5}" destId="{BFD62D18-2E0F-4939-8CD8-9BED761560B1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B695E8-06D9-42D8-A175-5AC9C567C563}" srcId="{757F3AB3-0718-4624-B441-E567A8F0AB56}" destId="{3461D6FA-A040-4BA0-B76F-23A1433D3751}" srcOrd="2" destOrd="0" parTransId="{1728E6B9-1562-44B3-8A04-B3D9F8881C27}" sibTransId="{B1E8A064-8888-4BD6-BE95-1AEBE504C075}"/>
    <dgm:cxn modelId="{99850C33-6A32-4F2A-9017-C4F81944E1D9}" type="presOf" srcId="{5ADDA8B6-D5EB-4BFC-919D-64FEF1A86B89}" destId="{61BA869F-174D-4C7F-9361-CA017B29CBAF}" srcOrd="1" destOrd="0" presId="urn:microsoft.com/office/officeart/2005/8/layout/target3"/>
    <dgm:cxn modelId="{B71DF882-2A43-4029-BFF3-9724013DED91}" srcId="{757F3AB3-0718-4624-B441-E567A8F0AB56}" destId="{5ADDA8B6-D5EB-4BFC-919D-64FEF1A86B89}" srcOrd="6" destOrd="0" parTransId="{8BA63460-F472-4A6F-8A4D-B047F6944958}" sibTransId="{EE906465-67BD-41D2-814D-5EC924F598A7}"/>
    <dgm:cxn modelId="{04929B6B-C9B8-4E61-A27E-A5419686AD0F}" type="presOf" srcId="{E8DF4B77-7253-41C7-883C-40ABC139CADE}" destId="{88EB263B-A61B-4D6D-94E7-5A27B99B4EA0}" srcOrd="1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015096AB-9FD2-4143-BBBC-E4BD50CC8D75}" srcId="{757F3AB3-0718-4624-B441-E567A8F0AB56}" destId="{E8DF4B77-7253-41C7-883C-40ABC139CADE}" srcOrd="4" destOrd="0" parTransId="{55372697-A8E6-4309-B87A-AAAA6A1E07EE}" sibTransId="{EBA57F18-A6C7-401A-B9DE-913C4A61BF63}"/>
    <dgm:cxn modelId="{06C45CBA-AE67-406E-942B-91F041A00633}" type="presOf" srcId="{E8DF4B77-7253-41C7-883C-40ABC139CADE}" destId="{C154E13D-5E55-45E6-B1C5-5A85A71EDF70}" srcOrd="0" destOrd="0" presId="urn:microsoft.com/office/officeart/2005/8/layout/target3"/>
    <dgm:cxn modelId="{11123B9A-F89A-49AA-8050-FA51A9E9E2C4}" type="presOf" srcId="{D1D4F407-5343-4D3F-B5B9-D407B03CAEB4}" destId="{D005CE8C-CC26-4C3E-AC11-E15060ECD759}" srcOrd="0" destOrd="0" presId="urn:microsoft.com/office/officeart/2005/8/layout/target3"/>
    <dgm:cxn modelId="{0A22ADD8-5F43-44E3-BE81-3FE6AC4E93A4}" type="presOf" srcId="{5ADDA8B6-D5EB-4BFC-919D-64FEF1A86B89}" destId="{13E7C893-12C3-478C-91BE-D1265CDBF944}" srcOrd="0" destOrd="0" presId="urn:microsoft.com/office/officeart/2005/8/layout/target3"/>
    <dgm:cxn modelId="{A48F3A8A-7F5C-45BA-8843-3C70ADA36E20}" srcId="{757F3AB3-0718-4624-B441-E567A8F0AB56}" destId="{E7AE6C30-AF9E-41DF-8122-82D4B5B742C5}" srcOrd="1" destOrd="0" parTransId="{81C93AFD-0BBB-4642-8F45-815CC4DE3951}" sibTransId="{81F9AB36-9E6C-47BB-A954-2A59FFC9241A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1A93E335-4C4B-490C-836C-DC863FD87A2E}" type="presOf" srcId="{D1D4F407-5343-4D3F-B5B9-D407B03CAEB4}" destId="{AED2198E-93D5-4001-81B4-73124B309672}" srcOrd="1" destOrd="0" presId="urn:microsoft.com/office/officeart/2005/8/layout/target3"/>
    <dgm:cxn modelId="{5D6C85CB-4437-40C2-BAB3-BCA00768AE46}" type="presOf" srcId="{E7AE6C30-AF9E-41DF-8122-82D4B5B742C5}" destId="{4897AAB1-819A-4064-916D-E2F9AB4FB727}" srcOrd="1" destOrd="0" presId="urn:microsoft.com/office/officeart/2005/8/layout/target3"/>
    <dgm:cxn modelId="{253ED63F-5924-4CDF-BE9D-7400877ADE6F}" srcId="{757F3AB3-0718-4624-B441-E567A8F0AB56}" destId="{81B82AA8-1A3E-4C14-A813-F03E01CD6CFD}" srcOrd="5" destOrd="0" parTransId="{CA5F9BB0-CCC6-4B03-9B52-9E8BCB27018D}" sibTransId="{2146DAD9-7829-44DC-BBC6-48171D68D2E5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E0341C78-1D4D-4C84-9448-3BDCE9A21AE5}" type="presOf" srcId="{81B82AA8-1A3E-4C14-A813-F03E01CD6CFD}" destId="{845E06C7-8933-4476-8494-727BBFA9257E}" srcOrd="1" destOrd="0" presId="urn:microsoft.com/office/officeart/2005/8/layout/target3"/>
    <dgm:cxn modelId="{3456AA60-1E48-4DFB-8286-0F2F8BCDAD35}" type="presParOf" srcId="{333A1088-737F-45CB-B68E-254E46348037}" destId="{F5ABB229-8D3B-4694-996A-96F23CF14429}" srcOrd="0" destOrd="0" presId="urn:microsoft.com/office/officeart/2005/8/layout/target3"/>
    <dgm:cxn modelId="{84ABB7E7-C639-4EE2-A56F-2EC80BBD4F37}" type="presParOf" srcId="{333A1088-737F-45CB-B68E-254E46348037}" destId="{F41139FD-01EE-4571-8B17-4FB00FC51163}" srcOrd="1" destOrd="0" presId="urn:microsoft.com/office/officeart/2005/8/layout/target3"/>
    <dgm:cxn modelId="{BFD15782-E5F8-4F29-B511-055A7BB25428}" type="presParOf" srcId="{333A1088-737F-45CB-B68E-254E46348037}" destId="{D005CE8C-CC26-4C3E-AC11-E15060ECD759}" srcOrd="2" destOrd="0" presId="urn:microsoft.com/office/officeart/2005/8/layout/target3"/>
    <dgm:cxn modelId="{8B5E9DDB-EBCD-4F72-8EC1-D3676592C3B4}" type="presParOf" srcId="{333A1088-737F-45CB-B68E-254E46348037}" destId="{9A4FBD3F-B504-4CC9-B5F1-0A0CA39D3D6E}" srcOrd="3" destOrd="0" presId="urn:microsoft.com/office/officeart/2005/8/layout/target3"/>
    <dgm:cxn modelId="{53DD1217-973B-4466-A028-FD2A9803A9B8}" type="presParOf" srcId="{333A1088-737F-45CB-B68E-254E46348037}" destId="{007A6A86-598F-4E8A-BF3B-B6DA10C0161B}" srcOrd="4" destOrd="0" presId="urn:microsoft.com/office/officeart/2005/8/layout/target3"/>
    <dgm:cxn modelId="{E41481AB-6BC1-4907-9EA4-1BF624E378BA}" type="presParOf" srcId="{333A1088-737F-45CB-B68E-254E46348037}" destId="{BFD62D18-2E0F-4939-8CD8-9BED761560B1}" srcOrd="5" destOrd="0" presId="urn:microsoft.com/office/officeart/2005/8/layout/target3"/>
    <dgm:cxn modelId="{7C0A7C68-1F7E-4F5F-A945-CE6D603FBF08}" type="presParOf" srcId="{333A1088-737F-45CB-B68E-254E46348037}" destId="{4822671A-A07A-40DD-BECC-3001EAE5FAC3}" srcOrd="6" destOrd="0" presId="urn:microsoft.com/office/officeart/2005/8/layout/target3"/>
    <dgm:cxn modelId="{5C0744A0-9E0B-463F-97F3-AE56C3313934}" type="presParOf" srcId="{333A1088-737F-45CB-B68E-254E46348037}" destId="{80CCCA14-1717-44FE-B756-32ECC30ADB2E}" srcOrd="7" destOrd="0" presId="urn:microsoft.com/office/officeart/2005/8/layout/target3"/>
    <dgm:cxn modelId="{B8E99DB2-ADA8-44AE-B025-298CE6F6BFF5}" type="presParOf" srcId="{333A1088-737F-45CB-B68E-254E46348037}" destId="{4588796E-C872-4A7B-9E51-6E0AEA5C244D}" srcOrd="8" destOrd="0" presId="urn:microsoft.com/office/officeart/2005/8/layout/target3"/>
    <dgm:cxn modelId="{31DD647C-8FCC-46C6-93F9-0AD0A46656A9}" type="presParOf" srcId="{333A1088-737F-45CB-B68E-254E46348037}" destId="{D45F076E-604C-4F4C-9325-F7937DC56260}" srcOrd="9" destOrd="0" presId="urn:microsoft.com/office/officeart/2005/8/layout/target3"/>
    <dgm:cxn modelId="{DBBE67ED-18C2-4AE3-A38C-7BF6BE7EF0B9}" type="presParOf" srcId="{333A1088-737F-45CB-B68E-254E46348037}" destId="{7E348008-2693-42F8-8AE3-2C4D530DCF1A}" srcOrd="10" destOrd="0" presId="urn:microsoft.com/office/officeart/2005/8/layout/target3"/>
    <dgm:cxn modelId="{1C768A56-20B1-45BE-9824-8FFB4D699872}" type="presParOf" srcId="{333A1088-737F-45CB-B68E-254E46348037}" destId="{451E94EC-C1EE-495B-A35A-A9575C061A07}" srcOrd="11" destOrd="0" presId="urn:microsoft.com/office/officeart/2005/8/layout/target3"/>
    <dgm:cxn modelId="{95FB904D-F498-4E9A-B85E-C136CD435DEE}" type="presParOf" srcId="{333A1088-737F-45CB-B68E-254E46348037}" destId="{43179479-5E73-44AB-8036-CDC7B003B13B}" srcOrd="12" destOrd="0" presId="urn:microsoft.com/office/officeart/2005/8/layout/target3"/>
    <dgm:cxn modelId="{320ACECC-64BB-4AB3-9C3D-3B0EB3674163}" type="presParOf" srcId="{333A1088-737F-45CB-B68E-254E46348037}" destId="{9842DF05-0DEE-4916-8556-056B2A118FC4}" srcOrd="13" destOrd="0" presId="urn:microsoft.com/office/officeart/2005/8/layout/target3"/>
    <dgm:cxn modelId="{BC278070-FCF9-4645-A1FC-67C727A267E0}" type="presParOf" srcId="{333A1088-737F-45CB-B68E-254E46348037}" destId="{C154E13D-5E55-45E6-B1C5-5A85A71EDF70}" srcOrd="14" destOrd="0" presId="urn:microsoft.com/office/officeart/2005/8/layout/target3"/>
    <dgm:cxn modelId="{952FA0DA-9B78-4F1E-BFBB-980D83EF30CF}" type="presParOf" srcId="{333A1088-737F-45CB-B68E-254E46348037}" destId="{FA57A759-0C07-4316-B4A2-AF4D5974A618}" srcOrd="15" destOrd="0" presId="urn:microsoft.com/office/officeart/2005/8/layout/target3"/>
    <dgm:cxn modelId="{743154E9-3BBB-44DC-AEEC-BD7ABFF2FE13}" type="presParOf" srcId="{333A1088-737F-45CB-B68E-254E46348037}" destId="{617F894B-AFB8-4E89-B995-615EA556996C}" srcOrd="16" destOrd="0" presId="urn:microsoft.com/office/officeart/2005/8/layout/target3"/>
    <dgm:cxn modelId="{A28A4E7B-224B-4C0C-8106-D038F15D9C17}" type="presParOf" srcId="{333A1088-737F-45CB-B68E-254E46348037}" destId="{106375F6-563F-4806-92C1-B64ACC1AC28C}" srcOrd="17" destOrd="0" presId="urn:microsoft.com/office/officeart/2005/8/layout/target3"/>
    <dgm:cxn modelId="{B7075FD2-2138-4F3D-95F9-D4B5EC1E8FC1}" type="presParOf" srcId="{333A1088-737F-45CB-B68E-254E46348037}" destId="{18A3E440-1BC4-4250-9FEF-2C11E49F378C}" srcOrd="18" destOrd="0" presId="urn:microsoft.com/office/officeart/2005/8/layout/target3"/>
    <dgm:cxn modelId="{2FBEB6C7-EF75-4956-9DDC-B11BE2368424}" type="presParOf" srcId="{333A1088-737F-45CB-B68E-254E46348037}" destId="{EF2FC051-C2C2-41F7-83BA-506C95DE49FB}" srcOrd="19" destOrd="0" presId="urn:microsoft.com/office/officeart/2005/8/layout/target3"/>
    <dgm:cxn modelId="{9610DB9E-D346-45ED-88D9-5867CA95B67B}" type="presParOf" srcId="{333A1088-737F-45CB-B68E-254E46348037}" destId="{13E7C893-12C3-478C-91BE-D1265CDBF944}" srcOrd="20" destOrd="0" presId="urn:microsoft.com/office/officeart/2005/8/layout/target3"/>
    <dgm:cxn modelId="{96B6B6EE-01BB-4878-8FEC-9349F24F086B}" type="presParOf" srcId="{333A1088-737F-45CB-B68E-254E46348037}" destId="{AED2198E-93D5-4001-81B4-73124B309672}" srcOrd="21" destOrd="0" presId="urn:microsoft.com/office/officeart/2005/8/layout/target3"/>
    <dgm:cxn modelId="{3BE2FADC-ECEC-4C9D-A66A-45606F814F5C}" type="presParOf" srcId="{333A1088-737F-45CB-B68E-254E46348037}" destId="{4897AAB1-819A-4064-916D-E2F9AB4FB727}" srcOrd="22" destOrd="0" presId="urn:microsoft.com/office/officeart/2005/8/layout/target3"/>
    <dgm:cxn modelId="{3D38B89B-9E17-4762-A8D6-A0BE76DEB588}" type="presParOf" srcId="{333A1088-737F-45CB-B68E-254E46348037}" destId="{9E64AF13-D69C-4B03-B643-F1D07F5CC63E}" srcOrd="23" destOrd="0" presId="urn:microsoft.com/office/officeart/2005/8/layout/target3"/>
    <dgm:cxn modelId="{ACA7F8A3-8B17-4E73-8FF0-FBE8FEB50DEC}" type="presParOf" srcId="{333A1088-737F-45CB-B68E-254E46348037}" destId="{74D765F7-23EC-4A85-8020-E79F18695237}" srcOrd="24" destOrd="0" presId="urn:microsoft.com/office/officeart/2005/8/layout/target3"/>
    <dgm:cxn modelId="{D82057A8-3FAA-4C1A-B338-0E49E22A9B70}" type="presParOf" srcId="{333A1088-737F-45CB-B68E-254E46348037}" destId="{88EB263B-A61B-4D6D-94E7-5A27B99B4EA0}" srcOrd="25" destOrd="0" presId="urn:microsoft.com/office/officeart/2005/8/layout/target3"/>
    <dgm:cxn modelId="{815BD206-E66B-4D37-9480-3A231443E2CF}" type="presParOf" srcId="{333A1088-737F-45CB-B68E-254E46348037}" destId="{845E06C7-8933-4476-8494-727BBFA9257E}" srcOrd="26" destOrd="0" presId="urn:microsoft.com/office/officeart/2005/8/layout/target3"/>
    <dgm:cxn modelId="{07B33167-9306-4808-9AA9-D4AD6C164097}" type="presParOf" srcId="{333A1088-737F-45CB-B68E-254E46348037}" destId="{61BA869F-174D-4C7F-9361-CA017B29CBAF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584" y="0"/>
          <a:ext cx="7079071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56584" y="0"/>
        <a:ext cx="7079071" cy="254771"/>
      </dsp:txXfrm>
    </dsp:sp>
    <dsp:sp modelId="{007A6A86-598F-4E8A-BF3B-B6DA10C0161B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D62D18-2E0F-4939-8CD8-9BED761560B1}">
      <dsp:nvSpPr>
        <dsp:cNvPr id="0" name=""/>
        <dsp:cNvSpPr/>
      </dsp:nvSpPr>
      <dsp:spPr>
        <a:xfrm>
          <a:off x="1273856" y="254771"/>
          <a:ext cx="707907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254771"/>
        <a:ext cx="7079071" cy="254771"/>
      </dsp:txXfrm>
    </dsp:sp>
    <dsp:sp modelId="{80CCCA14-1717-44FE-B756-32ECC30ADB2E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88796E-C872-4A7B-9E51-6E0AEA5C244D}">
      <dsp:nvSpPr>
        <dsp:cNvPr id="0" name=""/>
        <dsp:cNvSpPr/>
      </dsp:nvSpPr>
      <dsp:spPr>
        <a:xfrm>
          <a:off x="1273856" y="509542"/>
          <a:ext cx="707907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509542"/>
        <a:ext cx="7079071" cy="254771"/>
      </dsp:txXfrm>
    </dsp:sp>
    <dsp:sp modelId="{7E348008-2693-42F8-8AE3-2C4D530DCF1A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1E94EC-C1EE-495B-A35A-A9575C061A07}">
      <dsp:nvSpPr>
        <dsp:cNvPr id="0" name=""/>
        <dsp:cNvSpPr/>
      </dsp:nvSpPr>
      <dsp:spPr>
        <a:xfrm>
          <a:off x="1273856" y="764313"/>
          <a:ext cx="707907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PRO ROČNÍK: 1.-3.</a:t>
          </a:r>
          <a:endParaRPr lang="cs-CZ" sz="1600" kern="12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764313"/>
        <a:ext cx="7079071" cy="254773"/>
      </dsp:txXfrm>
    </dsp:sp>
    <dsp:sp modelId="{9842DF05-0DEE-4916-8556-056B2A118FC4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54E13D-5E55-45E6-B1C5-5A85A71EDF70}">
      <dsp:nvSpPr>
        <dsp:cNvPr id="0" name=""/>
        <dsp:cNvSpPr/>
      </dsp:nvSpPr>
      <dsp:spPr>
        <a:xfrm>
          <a:off x="1273856" y="1019086"/>
          <a:ext cx="707907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NÁZEV MATERIÁLU: NÁZEV:</a:t>
          </a:r>
          <a:r>
            <a:rPr lang="cs-CZ" sz="1600" kern="1200" baseline="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 VY_32_INOVACE_02_DUM Č.6 </a:t>
          </a:r>
          <a:r>
            <a:rPr lang="cs-CZ" sz="1600" b="1" kern="1200" baseline="0" dirty="0" err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Wild</a:t>
          </a:r>
          <a:r>
            <a:rPr lang="cs-CZ" sz="1600" b="1" kern="1200" baseline="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 </a:t>
          </a:r>
          <a:r>
            <a:rPr lang="cs-CZ" sz="1600" b="1" kern="1200" baseline="0" dirty="0" err="1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animals</a:t>
          </a:r>
          <a:endParaRPr lang="cs-CZ" sz="1600" b="1" kern="12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1019086"/>
        <a:ext cx="7079071" cy="254771"/>
      </dsp:txXfrm>
    </dsp:sp>
    <dsp:sp modelId="{617F894B-AFB8-4E89-B995-615EA556996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6375F6-563F-4806-92C1-B64ACC1AC28C}">
      <dsp:nvSpPr>
        <dsp:cNvPr id="0" name=""/>
        <dsp:cNvSpPr/>
      </dsp:nvSpPr>
      <dsp:spPr>
        <a:xfrm>
          <a:off x="1273856" y="1296143"/>
          <a:ext cx="707907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ČÍSLO MATERIÁLU : 6                                                     DATUM: 7.8.2012  </a:t>
          </a:r>
          <a:endParaRPr lang="cs-CZ" sz="1600" kern="12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1296143"/>
        <a:ext cx="7079071" cy="254771"/>
      </dsp:txXfrm>
    </dsp:sp>
    <dsp:sp modelId="{EF2FC051-C2C2-41F7-83BA-506C95DE49F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3E7C893-12C3-478C-91BE-D1265CDBF944}">
      <dsp:nvSpPr>
        <dsp:cNvPr id="0" name=""/>
        <dsp:cNvSpPr/>
      </dsp:nvSpPr>
      <dsp:spPr>
        <a:xfrm>
          <a:off x="1273856" y="1528628"/>
          <a:ext cx="707907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solidFill>
              <a:srgbClr val="002060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6" y="1528628"/>
        <a:ext cx="707907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90AC03-2FA4-4997-A606-75B7DB7FF116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54E919-EF51-4062-8EAE-770346E2D8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1A552FD-09E2-43DF-8F2B-51FD0C59778F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3E62E0-87C7-4168-AEED-C0AF886465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9.jpeg"/><Relationship Id="rId7" Type="http://schemas.openxmlformats.org/officeDocument/2006/relationships/image" Target="../media/image7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9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0.jpeg"/><Relationship Id="rId7" Type="http://schemas.openxmlformats.org/officeDocument/2006/relationships/image" Target="../media/image21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1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9.jpeg"/><Relationship Id="rId7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7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%C5%BEirafa-pt%C3%A1k-p%C5%99%C3%A1tel%C3%A9-zv%C3%AD%C5%99e-rodina-16998/" TargetMode="External"/><Relationship Id="rId13" Type="http://schemas.openxmlformats.org/officeDocument/2006/relationships/hyperlink" Target="http://pixabay.com/cs/medv%C4%9Bd-zv%C3%AD%C5%99e-51347/" TargetMode="External"/><Relationship Id="rId3" Type="http://schemas.openxmlformats.org/officeDocument/2006/relationships/hyperlink" Target="http://pixabay.com/cs/%C5%BEirafa-dlouho-krk-ocas-vysok%C3%BD-48393/" TargetMode="External"/><Relationship Id="rId7" Type="http://schemas.openxmlformats.org/officeDocument/2006/relationships/hyperlink" Target="http://office.microsoft.com/cs-cz/images/results.aspx?qu=TYGR&amp;ex=1" TargetMode="External"/><Relationship Id="rId12" Type="http://schemas.openxmlformats.org/officeDocument/2006/relationships/hyperlink" Target="http://pixabay.com/cs/zv%C3%AD%C5%99e-austr%C3%A1lie-australsk%C3%A1-hn%C4%9Bd%C3%A1-19134/" TargetMode="External"/><Relationship Id="rId2" Type="http://schemas.openxmlformats.org/officeDocument/2006/relationships/hyperlink" Target="http://pixabay.com/cs/pohled-velk%C3%A9-slon-strana-ch%C5%AFze-48423/" TargetMode="External"/><Relationship Id="rId16" Type="http://schemas.openxmlformats.org/officeDocument/2006/relationships/hyperlink" Target="http://pixabay.com/cs/afrika-kr%C3%A1l-kreslen%C3%BD-film-lev-4816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APOU%C5%A0EK&amp;ex=1" TargetMode="External"/><Relationship Id="rId11" Type="http://schemas.openxmlformats.org/officeDocument/2006/relationships/hyperlink" Target="http://pixabay.com/cs/zebra-zoologick%C3%A1-zahrada-zv%C3%AD%C5%99e-19225/" TargetMode="External"/><Relationship Id="rId5" Type="http://schemas.openxmlformats.org/officeDocument/2006/relationships/hyperlink" Target="http://office.microsoft.com/cs-cz/images/results.aspx?qu=SLON&amp;ex=1" TargetMode="External"/><Relationship Id="rId15" Type="http://schemas.openxmlformats.org/officeDocument/2006/relationships/hyperlink" Target="http://pixabay.com/cs/u%C5%BEovka-obojkov%C3%A1-m%C3%BCritz-had-50384/" TargetMode="External"/><Relationship Id="rId10" Type="http://schemas.openxmlformats.org/officeDocument/2006/relationships/hyperlink" Target="http://pixabay.com/cs/indie-opice-voln%C4%9B-%C5%BEij%C3%ADc%C3%AD-298/" TargetMode="External"/><Relationship Id="rId4" Type="http://schemas.openxmlformats.org/officeDocument/2006/relationships/hyperlink" Target="http://pixabay.com/cs/afrika-afri%C4%8Dan-zv%C3%AD%C5%99e-maso%C5%BEravec-2605" TargetMode="External"/><Relationship Id="rId9" Type="http://schemas.openxmlformats.org/officeDocument/2006/relationships/hyperlink" Target="http://pixabay.com/cs/velbloud-pou%C5%A1%C5%A5-p%C3%ADsek-pou%C5%A1tn%C3%AD-lo%C4%8F-4319/" TargetMode="External"/><Relationship Id="rId14" Type="http://schemas.openxmlformats.org/officeDocument/2006/relationships/hyperlink" Target="http://office.microsoft.com/cs-cz/images/results.aspx?qu=ledn%C3%AD+medv%C4%9Bd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395536" y="1628800"/>
          <a:ext cx="83529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472514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∆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procvičování  slovní zásoby (list č.3. – 7).</a:t>
            </a:r>
          </a:p>
          <a:p>
            <a:pPr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∆ Druhá část prezentace je určena k využití a procvičení slovní zásoby – pojmenování zvířat, určení počtu a barvy, doplnění písmen do slov, tvoření vět s použitím neurčitého členu a/</a:t>
            </a:r>
            <a:r>
              <a:rPr lang="cs-CZ" sz="24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, nácvik psaní slov (list č. 8 – 10). </a:t>
            </a:r>
            <a:endParaRPr lang="cs-CZ" sz="2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∆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</a:p>
          <a:p>
            <a:pPr>
              <a:buNone/>
            </a:pPr>
            <a:endParaRPr lang="cs-CZ" sz="2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636913"/>
            <a:ext cx="8458200" cy="3438874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WILD ANIMALS</a:t>
            </a:r>
            <a:endParaRPr lang="cs-CZ" sz="120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6" descr="žirafa, dlouho, krk, ocas, vysoký, skvrny, místo"/>
          <p:cNvPicPr>
            <a:picLocks noChangeAspect="1" noChangeArrowheads="1"/>
          </p:cNvPicPr>
          <p:nvPr/>
        </p:nvPicPr>
        <p:blipFill>
          <a:blip r:embed="rId2" cstate="print"/>
          <a:srcRect l="25806" r="24194"/>
          <a:stretch>
            <a:fillRect/>
          </a:stretch>
        </p:blipFill>
        <p:spPr bwMode="auto">
          <a:xfrm flipH="1">
            <a:off x="6228184" y="476672"/>
            <a:ext cx="2016224" cy="4032448"/>
          </a:xfrm>
          <a:prstGeom prst="rect">
            <a:avLst/>
          </a:prstGeom>
          <a:noFill/>
        </p:spPr>
      </p:pic>
      <p:pic>
        <p:nvPicPr>
          <p:cNvPr id="6" name="Picture 2" descr="pohled, velké, slon, strana, chůze, zvíře, kufr, k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620688"/>
            <a:ext cx="2880320" cy="1800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8640"/>
            <a:ext cx="8686800" cy="62646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lion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5400" b="1" dirty="0" err="1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tiger</a:t>
            </a:r>
            <a:endParaRPr lang="cs-CZ" sz="5400" b="1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</a:p>
          <a:p>
            <a:pPr>
              <a:buNone/>
            </a:pPr>
            <a:endParaRPr lang="cs-CZ" sz="5400" b="1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b="1" dirty="0" err="1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elephant</a:t>
            </a: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</a:p>
          <a:p>
            <a:pPr>
              <a:buNone/>
            </a:pPr>
            <a:r>
              <a:rPr lang="cs-CZ" sz="54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  <a:endParaRPr lang="cs-CZ" sz="54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frika, afričan, zvíře, masožravec, kočka, nebezpečné"/>
          <p:cNvPicPr>
            <a:picLocks noChangeAspect="1" noChangeArrowheads="1"/>
          </p:cNvPicPr>
          <p:nvPr/>
        </p:nvPicPr>
        <p:blipFill>
          <a:blip r:embed="rId2" cstate="print"/>
          <a:srcRect t="15561" b="8929"/>
          <a:stretch>
            <a:fillRect/>
          </a:stretch>
        </p:blipFill>
        <p:spPr bwMode="auto">
          <a:xfrm flipH="1">
            <a:off x="539552" y="1052736"/>
            <a:ext cx="2835315" cy="324036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28" name="Picture 4" descr="fotografie,příroda,savci,sloni,sloni afričtí,zvířata"/>
          <p:cNvPicPr>
            <a:picLocks noChangeAspect="1" noChangeArrowheads="1"/>
          </p:cNvPicPr>
          <p:nvPr/>
        </p:nvPicPr>
        <p:blipFill>
          <a:blip r:embed="rId3" cstate="print"/>
          <a:srcRect t="17724" b="17144"/>
          <a:stretch>
            <a:fillRect/>
          </a:stretch>
        </p:blipFill>
        <p:spPr bwMode="auto">
          <a:xfrm flipH="1">
            <a:off x="4235234" y="3501008"/>
            <a:ext cx="4422322" cy="28803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32" name="Picture 8" descr="fotografie,kočky,tygři,zvířata"/>
          <p:cNvPicPr>
            <a:picLocks noChangeAspect="1" noChangeArrowheads="1"/>
          </p:cNvPicPr>
          <p:nvPr/>
        </p:nvPicPr>
        <p:blipFill>
          <a:blip r:embed="rId4" cstate="print"/>
          <a:srcRect t="18609" b="18586"/>
          <a:stretch>
            <a:fillRect/>
          </a:stretch>
        </p:blipFill>
        <p:spPr bwMode="auto">
          <a:xfrm>
            <a:off x="5292080" y="764704"/>
            <a:ext cx="3553843" cy="2232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camel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					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giraffe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zebra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2" name="Picture 4" descr="žirafa, pták, přátelé, zvíře, rodina, divoká, savec"/>
          <p:cNvPicPr>
            <a:picLocks noChangeAspect="1" noChangeArrowheads="1"/>
          </p:cNvPicPr>
          <p:nvPr/>
        </p:nvPicPr>
        <p:blipFill>
          <a:blip r:embed="rId2" cstate="print"/>
          <a:srcRect l="47249" r="9045"/>
          <a:stretch>
            <a:fillRect/>
          </a:stretch>
        </p:blipFill>
        <p:spPr bwMode="auto">
          <a:xfrm>
            <a:off x="6228184" y="332655"/>
            <a:ext cx="2664296" cy="405765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7414" name="Picture 6" descr="velbloud, poušť, písek, pouštní loď, jízda"/>
          <p:cNvPicPr>
            <a:picLocks noChangeAspect="1" noChangeArrowheads="1"/>
          </p:cNvPicPr>
          <p:nvPr/>
        </p:nvPicPr>
        <p:blipFill>
          <a:blip r:embed="rId3" cstate="print"/>
          <a:srcRect l="10631" t="7875" r="12589" b="10226"/>
          <a:stretch>
            <a:fillRect/>
          </a:stretch>
        </p:blipFill>
        <p:spPr bwMode="auto">
          <a:xfrm>
            <a:off x="251520" y="1124744"/>
            <a:ext cx="3528392" cy="282271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7418" name="Picture 10" descr="zebra, zoologická zahrada, zvíře, černá, a, bílá, pruh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267743" y="4149080"/>
            <a:ext cx="3678153" cy="24482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664"/>
            <a:ext cx="86868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parrot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				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kangaroo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monkey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zvíře, austrálie, australská, hnědá, uši, fau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2409" y="332656"/>
            <a:ext cx="2306056" cy="345638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6" name="Picture 8" descr="indie, opice, volně žijící"/>
          <p:cNvPicPr>
            <a:picLocks noChangeAspect="1" noChangeArrowheads="1"/>
          </p:cNvPicPr>
          <p:nvPr/>
        </p:nvPicPr>
        <p:blipFill>
          <a:blip r:embed="rId3" cstate="print"/>
          <a:srcRect l="13333" r="13333"/>
          <a:stretch>
            <a:fillRect/>
          </a:stretch>
        </p:blipFill>
        <p:spPr bwMode="auto">
          <a:xfrm>
            <a:off x="3131840" y="3429000"/>
            <a:ext cx="2960327" cy="302760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7" name="Picture 6" descr="fotografie,papoušci,papoušci ara,příroda,ptáci,zvířata"/>
          <p:cNvPicPr>
            <a:picLocks noChangeAspect="1" noChangeArrowheads="1"/>
          </p:cNvPicPr>
          <p:nvPr/>
        </p:nvPicPr>
        <p:blipFill>
          <a:blip r:embed="rId4" cstate="print"/>
          <a:srcRect l="18609" r="20752"/>
          <a:stretch>
            <a:fillRect/>
          </a:stretch>
        </p:blipFill>
        <p:spPr bwMode="auto">
          <a:xfrm>
            <a:off x="467544" y="1484783"/>
            <a:ext cx="2355626" cy="388463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40080" cy="63367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polar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bear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bear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snake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				   </a:t>
            </a:r>
          </a:p>
        </p:txBody>
      </p:sp>
      <p:pic>
        <p:nvPicPr>
          <p:cNvPr id="4" name="Picture 4" descr="medvěd, zvíř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580112" y="476672"/>
            <a:ext cx="2736304" cy="3243027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26" name="Picture 2" descr="fotografie,led,lední medvědi,medvědi,polární,savci,sněhy,zvířata"/>
          <p:cNvPicPr>
            <a:picLocks noChangeAspect="1" noChangeArrowheads="1"/>
          </p:cNvPicPr>
          <p:nvPr/>
        </p:nvPicPr>
        <p:blipFill>
          <a:blip r:embed="rId3" cstate="print"/>
          <a:srcRect l="16283" t="10221" r="16260"/>
          <a:stretch>
            <a:fillRect/>
          </a:stretch>
        </p:blipFill>
        <p:spPr bwMode="auto">
          <a:xfrm>
            <a:off x="827584" y="1268760"/>
            <a:ext cx="2520280" cy="335423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28" name="Picture 4" descr="užovka obojková, müritz, ha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4173158"/>
            <a:ext cx="3312368" cy="220479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		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tiger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kangaroo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monkey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zebra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giraffe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parrot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elephant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camel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afrika, král, kreslený film, lev, zvíře, ocas, sav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236296" y="260648"/>
            <a:ext cx="1512168" cy="1516909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755576" y="260648"/>
            <a:ext cx="5760640" cy="1368152"/>
          </a:xfrm>
          <a:prstGeom prst="wedgeEllipseCallout">
            <a:avLst>
              <a:gd name="adj1" fmla="val 60954"/>
              <a:gd name="adj2" fmla="val -170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Vyber k obrázkům správná slova. Zkontroluj kliknutím.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zvíře, austrálie, australská, hnědá, uši, fau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3068960"/>
            <a:ext cx="1201071" cy="1800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7" name="Picture 8" descr="indie, opice, volně žijící"/>
          <p:cNvPicPr>
            <a:picLocks noChangeAspect="1" noChangeArrowheads="1"/>
          </p:cNvPicPr>
          <p:nvPr/>
        </p:nvPicPr>
        <p:blipFill>
          <a:blip r:embed="rId4" cstate="print"/>
          <a:srcRect l="13333" r="13333"/>
          <a:stretch>
            <a:fillRect/>
          </a:stretch>
        </p:blipFill>
        <p:spPr bwMode="auto">
          <a:xfrm flipH="1">
            <a:off x="539552" y="4941168"/>
            <a:ext cx="1583999" cy="1620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8" name="Picture 4" descr="žirafa, pták, přátelé, zvíře, rodina, divoká, savec"/>
          <p:cNvPicPr>
            <a:picLocks noChangeAspect="1" noChangeArrowheads="1"/>
          </p:cNvPicPr>
          <p:nvPr/>
        </p:nvPicPr>
        <p:blipFill>
          <a:blip r:embed="rId5" cstate="print"/>
          <a:srcRect l="47249" r="9045"/>
          <a:stretch>
            <a:fillRect/>
          </a:stretch>
        </p:blipFill>
        <p:spPr bwMode="auto">
          <a:xfrm flipH="1">
            <a:off x="467544" y="1124744"/>
            <a:ext cx="1323874" cy="201622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" name="Picture 8" descr="fotografie,kočky,tygři,zvířata"/>
          <p:cNvPicPr>
            <a:picLocks noChangeAspect="1" noChangeArrowheads="1"/>
          </p:cNvPicPr>
          <p:nvPr/>
        </p:nvPicPr>
        <p:blipFill>
          <a:blip r:embed="rId6" cstate="print"/>
          <a:srcRect t="18609" b="18586"/>
          <a:stretch>
            <a:fillRect/>
          </a:stretch>
        </p:blipFill>
        <p:spPr bwMode="auto">
          <a:xfrm>
            <a:off x="539552" y="3356992"/>
            <a:ext cx="2088232" cy="131151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1" name="Picture 4" descr="fotografie,příroda,savci,sloni,sloni afričtí,zvířata"/>
          <p:cNvPicPr>
            <a:picLocks noChangeAspect="1" noChangeArrowheads="1"/>
          </p:cNvPicPr>
          <p:nvPr/>
        </p:nvPicPr>
        <p:blipFill>
          <a:blip r:embed="rId7" cstate="print"/>
          <a:srcRect t="17724" b="17144"/>
          <a:stretch>
            <a:fillRect/>
          </a:stretch>
        </p:blipFill>
        <p:spPr bwMode="auto">
          <a:xfrm>
            <a:off x="6732240" y="5229200"/>
            <a:ext cx="2100603" cy="136815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2" name="Picture 6" descr="fotografie,papoušci,papoušci ara,příroda,ptáci,zvířata"/>
          <p:cNvPicPr>
            <a:picLocks noChangeAspect="1" noChangeArrowheads="1"/>
          </p:cNvPicPr>
          <p:nvPr/>
        </p:nvPicPr>
        <p:blipFill>
          <a:blip r:embed="rId8" cstate="print"/>
          <a:srcRect l="18609" t="13475" r="20752"/>
          <a:stretch>
            <a:fillRect/>
          </a:stretch>
        </p:blipFill>
        <p:spPr bwMode="auto">
          <a:xfrm flipH="1">
            <a:off x="6084168" y="1340768"/>
            <a:ext cx="1296144" cy="184942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16185E-6 L -0.14965 0.26219 " pathEditMode="relative" ptsTypes="AA">
                                      <p:cBhvr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9688 0.24115 " pathEditMode="relative" ptsTypes="AA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48555E-6 L -0.18646 0.3715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" y="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469 -0.30404 " pathEditMode="relative" ptsTypes="AA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9445 -0.37757 " pathEditMode="relative" ptsTypes="AA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44 -0.0111 L 0.11441 0.04138 " pathEditMode="relative" rAng="0" ptsTypes="AA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Autofit/>
          </a:bodyPr>
          <a:lstStyle/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b="1" dirty="0" smtClean="0">
                <a:solidFill>
                  <a:schemeClr val="tx1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ZEBRA             BEAR             TIGER</a:t>
            </a:r>
          </a:p>
          <a:p>
            <a:pPr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b="1" dirty="0" smtClean="0">
                <a:solidFill>
                  <a:schemeClr val="tx1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CAMEL              LION              SNAKE           </a:t>
            </a:r>
            <a:endParaRPr lang="cs-CZ" dirty="0">
              <a:solidFill>
                <a:schemeClr val="tx1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afrika, král, kreslený film, lev, zvíře, ocas, sav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1" y="260648"/>
            <a:ext cx="1435500" cy="1440000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123728" y="188640"/>
            <a:ext cx="6696744" cy="1008112"/>
          </a:xfrm>
          <a:prstGeom prst="wedgeEllipseCallout">
            <a:avLst>
              <a:gd name="adj1" fmla="val -55466"/>
              <a:gd name="adj2" fmla="val 1987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Která písmena jsou skrytá? Kliknutím se objeví.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6" descr="velbloud, poušť, písek, pouštní loď, jízda"/>
          <p:cNvPicPr>
            <a:picLocks noChangeAspect="1" noChangeArrowheads="1"/>
          </p:cNvPicPr>
          <p:nvPr/>
        </p:nvPicPr>
        <p:blipFill>
          <a:blip r:embed="rId3" cstate="print"/>
          <a:srcRect l="10631" t="7875" r="12589" b="10226"/>
          <a:stretch>
            <a:fillRect/>
          </a:stretch>
        </p:blipFill>
        <p:spPr bwMode="auto">
          <a:xfrm>
            <a:off x="899592" y="4293096"/>
            <a:ext cx="2115001" cy="1692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8" name="Picture 2" descr="afrika, afričan, zvíře, masožravec, kočka, nebezpečné"/>
          <p:cNvPicPr>
            <a:picLocks noChangeAspect="1" noChangeArrowheads="1"/>
          </p:cNvPicPr>
          <p:nvPr/>
        </p:nvPicPr>
        <p:blipFill>
          <a:blip r:embed="rId4" cstate="print"/>
          <a:srcRect t="15561" b="8929"/>
          <a:stretch>
            <a:fillRect/>
          </a:stretch>
        </p:blipFill>
        <p:spPr bwMode="auto">
          <a:xfrm flipH="1">
            <a:off x="3707904" y="4077071"/>
            <a:ext cx="1795500" cy="2052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" name="Picture 10" descr="zebra, zoologická zahrada, zvíře, černá, a, bílá, pruh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827584" y="1700808"/>
            <a:ext cx="2433796" cy="1620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1" name="Picture 4" descr="medvěd, zvíř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3635896" y="1268760"/>
            <a:ext cx="1731374" cy="2052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2" name="Picture 4" descr="užovka obojková, müritz, had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365104"/>
            <a:ext cx="2541973" cy="1692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3" name="Picture 8" descr="fotografie,kočky,tygři,zvířata"/>
          <p:cNvPicPr>
            <a:picLocks noChangeAspect="1" noChangeArrowheads="1"/>
          </p:cNvPicPr>
          <p:nvPr/>
        </p:nvPicPr>
        <p:blipFill>
          <a:blip r:embed="rId8" cstate="print"/>
          <a:srcRect t="18609" b="18586"/>
          <a:stretch>
            <a:fillRect/>
          </a:stretch>
        </p:blipFill>
        <p:spPr bwMode="auto">
          <a:xfrm>
            <a:off x="5868144" y="1556792"/>
            <a:ext cx="2694043" cy="1692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sp>
        <p:nvSpPr>
          <p:cNvPr id="15" name="Obdélník 14"/>
          <p:cNvSpPr/>
          <p:nvPr/>
        </p:nvSpPr>
        <p:spPr>
          <a:xfrm>
            <a:off x="1115616" y="3429000"/>
            <a:ext cx="36000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16016" y="3429000"/>
            <a:ext cx="36000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588224" y="3429000"/>
            <a:ext cx="216000" cy="32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115616" y="6309320"/>
            <a:ext cx="36000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860032" y="6309320"/>
            <a:ext cx="288032" cy="39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092280" y="6309320"/>
            <a:ext cx="288000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5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5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5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5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5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40080" cy="53285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giraffe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kangaroo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polar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parrot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monkey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elephant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afrika, král, kreslený film, lev, zvíře, ocas, sav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380312" y="260648"/>
            <a:ext cx="1512168" cy="1516909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771800" y="260648"/>
            <a:ext cx="4392488" cy="936104"/>
          </a:xfrm>
          <a:prstGeom prst="wedgeEllipseCallout">
            <a:avLst>
              <a:gd name="adj1" fmla="val 55778"/>
              <a:gd name="adj2" fmla="val -2691"/>
            </a:avLst>
          </a:prstGeom>
          <a:ln>
            <a:solidFill>
              <a:schemeClr val="tx2"/>
            </a:solidFill>
          </a:ln>
        </p:spPr>
        <p:style>
          <a:lnRef idx="3">
            <a:schemeClr val="lt1"/>
          </a:lnRef>
          <a:fillRef idx="1001">
            <a:schemeClr val="dk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 descr="žirafa, pták, přátelé, zvíře, rodina, divoká, savec"/>
          <p:cNvPicPr>
            <a:picLocks noChangeAspect="1" noChangeArrowheads="1"/>
          </p:cNvPicPr>
          <p:nvPr/>
        </p:nvPicPr>
        <p:blipFill>
          <a:blip r:embed="rId3" cstate="print"/>
          <a:srcRect l="47249" r="9045"/>
          <a:stretch>
            <a:fillRect/>
          </a:stretch>
        </p:blipFill>
        <p:spPr bwMode="auto">
          <a:xfrm flipH="1">
            <a:off x="395536" y="188640"/>
            <a:ext cx="1512168" cy="230299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7" name="Picture 6" descr="fotografie,papoušci,papoušci ara,příroda,ptáci,zvířata"/>
          <p:cNvPicPr>
            <a:picLocks noChangeAspect="1" noChangeArrowheads="1"/>
          </p:cNvPicPr>
          <p:nvPr/>
        </p:nvPicPr>
        <p:blipFill>
          <a:blip r:embed="rId4" cstate="print"/>
          <a:srcRect l="18609" t="13475" r="20752"/>
          <a:stretch>
            <a:fillRect/>
          </a:stretch>
        </p:blipFill>
        <p:spPr bwMode="auto">
          <a:xfrm flipH="1">
            <a:off x="7596336" y="2780928"/>
            <a:ext cx="1296144" cy="184942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8" name="Picture 4" descr="fotografie,příroda,savci,sloni,sloni afričtí,zvířata"/>
          <p:cNvPicPr>
            <a:picLocks noChangeAspect="1" noChangeArrowheads="1"/>
          </p:cNvPicPr>
          <p:nvPr/>
        </p:nvPicPr>
        <p:blipFill>
          <a:blip r:embed="rId5" cstate="print"/>
          <a:srcRect l="19112" t="17724" r="17385" b="17144"/>
          <a:stretch>
            <a:fillRect/>
          </a:stretch>
        </p:blipFill>
        <p:spPr bwMode="auto">
          <a:xfrm>
            <a:off x="6588224" y="4797152"/>
            <a:ext cx="1800200" cy="18463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9" name="Picture 8" descr="indie, opice, volně žijící"/>
          <p:cNvPicPr>
            <a:picLocks noChangeAspect="1" noChangeArrowheads="1"/>
          </p:cNvPicPr>
          <p:nvPr/>
        </p:nvPicPr>
        <p:blipFill>
          <a:blip r:embed="rId6" cstate="print"/>
          <a:srcRect l="13333" r="13333"/>
          <a:stretch>
            <a:fillRect/>
          </a:stretch>
        </p:blipFill>
        <p:spPr bwMode="auto">
          <a:xfrm flipH="1">
            <a:off x="467544" y="4869160"/>
            <a:ext cx="1583999" cy="1620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0" name="Picture 2" descr="zvíře, austrálie, australská, hnědá, uši, faun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1268760"/>
            <a:ext cx="1201071" cy="18002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pic>
        <p:nvPicPr>
          <p:cNvPr id="11" name="Picture 2" descr="fotografie,led,lední medvědi,medvědi,polární,savci,sněhy,zvířata"/>
          <p:cNvPicPr>
            <a:picLocks noChangeAspect="1" noChangeArrowheads="1"/>
          </p:cNvPicPr>
          <p:nvPr/>
        </p:nvPicPr>
        <p:blipFill>
          <a:blip r:embed="rId8" cstate="print"/>
          <a:srcRect l="25920" t="19858" r="29751" b="8830"/>
          <a:stretch>
            <a:fillRect/>
          </a:stretch>
        </p:blipFill>
        <p:spPr bwMode="auto">
          <a:xfrm flipH="1">
            <a:off x="1187624" y="2636912"/>
            <a:ext cx="1163805" cy="187220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  <p:sp>
        <p:nvSpPr>
          <p:cNvPr id="12" name="Zaoblený obdélník 11"/>
          <p:cNvSpPr/>
          <p:nvPr/>
        </p:nvSpPr>
        <p:spPr>
          <a:xfrm>
            <a:off x="3275856" y="1412776"/>
            <a:ext cx="180020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067944" y="2276872"/>
            <a:ext cx="216024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707904" y="3212976"/>
            <a:ext cx="2376264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940152" y="4005064"/>
            <a:ext cx="1584176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491880" y="4869160"/>
            <a:ext cx="1944216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283968" y="5589240"/>
            <a:ext cx="216000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424936" cy="554461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SLON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http://pixabay.com/cs/pohled-velk%C3%A9-slon-strana-ch%C5%AFze-48423/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ŽIRAFA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http://pixabay.com/cs/%C5%BEirafa-dlouho-krk-ocas-vysok%C3%BD-48393/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LEV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http://pixabay.com/cs/afrika-afri%C4%8Dan-zv%C3%AD%C5%99e-maso%C5%BEravec-2605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SLON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http://office.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cz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results.aspx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?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qu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=SLON&amp;ex=1#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ai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:MP900409213|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PAPOUŠEK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qu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=PAPOU%C5%A0EK&amp;ex=1#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ai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:MP900406600|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TYGR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http://office.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cz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results.aspx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?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qu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=TYGR&amp;ex=1#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ai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:MP900262539|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ŽIRAFA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http://pixabay.com/cs/%C5%BEirafa-pt%C3%A1k-p%C5%99%C3%A1tel%C3%A9-zv%C3%AD%C5%99e-rodina-16998/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VELBLOUD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http://pixabay.com/cs/velbloud-pou%C5%A1%C5%A5-p%C3%ADsek-pou%C5%A1tn%C3%AD-lo%C4%8F-4319/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OPICE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http://pixabay.com/cs/indie-opice-voln%C4%9B-%C5%BEij%C3%ADc%C3%AD-298/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ZEBRA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http://pixabay.com/cs/zebra-zoologick%C3%A1-zahrada-zv%C3%AD%C5%99e-19225/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KLOKAN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http://pixabay.com/cs/zv%C3%AD%C5%99e-austr%C3%A1lie-australsk%C3%A1-hn%C4%9Bd%C3%A1-19134/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MEDVĚD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http://pixabay.com/cs/medv%C4%9Bd-zv%C3%AD%C5%99e-51347/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LEDNÍ MEDVĚD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http://office.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microsoft.com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cs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cz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results.aspx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?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qu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=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ledn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%C3%AD+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medv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%C4%9Bd&amp;ex=1#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ai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:MP900403312|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HAD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http://pixabay.com/cs/u%C5%BEovka-obojkov%C3%A1-m%C3%BCritz-had-50384/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LEV -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http://pixabay.com/cs/afrika-kr%C3%A1l-kreslen%C3%BD-film-lev-48160/</a:t>
            </a: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rgbClr val="CCFFCC"/>
      </a:dk1>
      <a:lt1>
        <a:srgbClr val="CCFF99"/>
      </a:lt1>
      <a:dk2>
        <a:srgbClr val="00A100"/>
      </a:dk2>
      <a:lt2>
        <a:srgbClr val="CCFFCC"/>
      </a:lt2>
      <a:accent1>
        <a:srgbClr val="99FF33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A100"/>
      </a:hlink>
      <a:folHlink>
        <a:srgbClr val="002D0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285</TotalTime>
  <Words>352</Words>
  <Application>Microsoft Office PowerPoint</Application>
  <PresentationFormat>Předvádění na obrazovce (4:3)</PresentationFormat>
  <Paragraphs>105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 WILD ANIMALS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ZOO - ANIMALS</dc:title>
  <dc:creator>Marta</dc:creator>
  <cp:lastModifiedBy>Marta</cp:lastModifiedBy>
  <cp:revision>43</cp:revision>
  <dcterms:created xsi:type="dcterms:W3CDTF">2012-08-07T05:50:45Z</dcterms:created>
  <dcterms:modified xsi:type="dcterms:W3CDTF">2013-01-01T20:42:44Z</dcterms:modified>
</cp:coreProperties>
</file>