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67" r:id="rId2"/>
    <p:sldId id="268" r:id="rId3"/>
    <p:sldId id="256" r:id="rId4"/>
    <p:sldId id="259" r:id="rId5"/>
    <p:sldId id="257" r:id="rId6"/>
    <p:sldId id="260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00CC00"/>
    <a:srgbClr val="99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8" autoAdjust="0"/>
    <p:restoredTop sz="94660"/>
  </p:normalViewPr>
  <p:slideViewPr>
    <p:cSldViewPr>
      <p:cViewPr varScale="1">
        <p:scale>
          <a:sx n="57" d="100"/>
          <a:sy n="57" d="100"/>
        </p:scale>
        <p:origin x="-14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4205BBC-05A2-4AEA-9662-8E0F13796191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31DC484B-C4A6-4068-922E-9CC6954B97E9}" type="parTrans" cxnId="{E419761E-2159-458D-9D8A-01AEE4FDF687}">
      <dgm:prSet/>
      <dgm:spPr/>
      <dgm:t>
        <a:bodyPr/>
        <a:lstStyle/>
        <a:p>
          <a:endParaRPr lang="cs-CZ"/>
        </a:p>
      </dgm:t>
    </dgm:pt>
    <dgm:pt modelId="{2468589F-45ED-44B4-BF44-12FBDC9614D2}" type="sibTrans" cxnId="{E419761E-2159-458D-9D8A-01AEE4FDF687}">
      <dgm:prSet/>
      <dgm:spPr/>
      <dgm:t>
        <a:bodyPr/>
        <a:lstStyle/>
        <a:p>
          <a:endParaRPr lang="cs-CZ"/>
        </a:p>
      </dgm:t>
    </dgm:pt>
    <dgm:pt modelId="{6E2F9646-4909-4669-9935-2AF8558456EC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682F125E-E965-4AD8-8CE5-89F02B9D0D22}" type="parTrans" cxnId="{84A279C7-23E4-4109-9D9C-204A709B8968}">
      <dgm:prSet/>
      <dgm:spPr/>
      <dgm:t>
        <a:bodyPr/>
        <a:lstStyle/>
        <a:p>
          <a:endParaRPr lang="cs-CZ"/>
        </a:p>
      </dgm:t>
    </dgm:pt>
    <dgm:pt modelId="{617E444D-2E5C-421A-AC36-EF0792C830BA}" type="sibTrans" cxnId="{84A279C7-23E4-4109-9D9C-204A709B8968}">
      <dgm:prSet/>
      <dgm:spPr/>
      <dgm:t>
        <a:bodyPr/>
        <a:lstStyle/>
        <a:p>
          <a:endParaRPr lang="cs-CZ"/>
        </a:p>
      </dgm:t>
    </dgm:pt>
    <dgm:pt modelId="{46861CAF-1923-43FB-90EE-0E1045FC0D26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C90C2DF1-2667-4236-932E-62FB8BBC3573}" type="parTrans" cxnId="{32130DC9-C6CC-4BE8-A13F-84F21EEA1972}">
      <dgm:prSet/>
      <dgm:spPr/>
      <dgm:t>
        <a:bodyPr/>
        <a:lstStyle/>
        <a:p>
          <a:endParaRPr lang="cs-CZ"/>
        </a:p>
      </dgm:t>
    </dgm:pt>
    <dgm:pt modelId="{B3D9BCC8-AB32-4664-BD3C-50B424251B59}" type="sibTrans" cxnId="{32130DC9-C6CC-4BE8-A13F-84F21EEA1972}">
      <dgm:prSet/>
      <dgm:spPr/>
      <dgm:t>
        <a:bodyPr/>
        <a:lstStyle/>
        <a:p>
          <a:endParaRPr lang="cs-CZ"/>
        </a:p>
      </dgm:t>
    </dgm:pt>
    <dgm:pt modelId="{C152442E-5FF3-4F17-8AF8-5495AF1787D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VY_32_INOVACE_02_DUM č. 7_</a:t>
          </a:r>
          <a:r>
            <a:rPr lang="cs-CZ" sz="1600" b="1" dirty="0" err="1" smtClean="0">
              <a:latin typeface="Times New Roman" pitchFamily="18" charset="0"/>
              <a:cs typeface="Times New Roman" pitchFamily="18" charset="0"/>
            </a:rPr>
            <a:t>Toys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F120756-3843-4BD9-A966-63650839E73B}" type="parTrans" cxnId="{16EFB5FF-3D45-4CC8-90EC-4C601630B1E5}">
      <dgm:prSet/>
      <dgm:spPr/>
      <dgm:t>
        <a:bodyPr/>
        <a:lstStyle/>
        <a:p>
          <a:endParaRPr lang="cs-CZ"/>
        </a:p>
      </dgm:t>
    </dgm:pt>
    <dgm:pt modelId="{74FA3DBE-DCE1-4255-A638-57F8F78C1E1B}" type="sibTrans" cxnId="{16EFB5FF-3D45-4CC8-90EC-4C601630B1E5}">
      <dgm:prSet/>
      <dgm:spPr/>
      <dgm:t>
        <a:bodyPr/>
        <a:lstStyle/>
        <a:p>
          <a:endParaRPr lang="cs-CZ"/>
        </a:p>
      </dgm:t>
    </dgm:pt>
    <dgm:pt modelId="{C1014321-A505-4BE8-907F-287791A16EEB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7                                       DATUM: 15.7.2012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692F058A-B347-4867-85C5-5009C594C116}" type="parTrans" cxnId="{F683738E-C952-4E6B-A313-04412D6A4E7A}">
      <dgm:prSet/>
      <dgm:spPr/>
      <dgm:t>
        <a:bodyPr/>
        <a:lstStyle/>
        <a:p>
          <a:endParaRPr lang="cs-CZ"/>
        </a:p>
      </dgm:t>
    </dgm:pt>
    <dgm:pt modelId="{6571D353-E189-4277-8C74-8A09BAC7BF62}" type="sibTrans" cxnId="{F683738E-C952-4E6B-A313-04412D6A4E7A}">
      <dgm:prSet/>
      <dgm:spPr/>
      <dgm:t>
        <a:bodyPr/>
        <a:lstStyle/>
        <a:p>
          <a:endParaRPr lang="cs-CZ"/>
        </a:p>
      </dgm:t>
    </dgm:pt>
    <dgm:pt modelId="{338DE4F5-4923-4333-9832-6E9451770BC3}">
      <dgm:prSet custT="1"/>
      <dgm:spPr/>
      <dgm:t>
        <a:bodyPr/>
        <a:lstStyle/>
        <a:p>
          <a:pPr algn="l" rtl="0"/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4EF9313E-CB6D-4BFD-9290-CFC9590F589F}" type="parTrans" cxnId="{B22E1F31-DB1E-435F-BF66-9A33DC7F243B}">
      <dgm:prSet/>
      <dgm:spPr/>
      <dgm:t>
        <a:bodyPr/>
        <a:lstStyle/>
        <a:p>
          <a:endParaRPr lang="cs-CZ"/>
        </a:p>
      </dgm:t>
    </dgm:pt>
    <dgm:pt modelId="{352760F2-C722-47BA-A667-0A8B186D9352}" type="sibTrans" cxnId="{B22E1F31-DB1E-435F-BF66-9A33DC7F243B}">
      <dgm:prSet/>
      <dgm:spPr/>
      <dgm:t>
        <a:bodyPr/>
        <a:lstStyle/>
        <a:p>
          <a:endParaRPr lang="cs-CZ"/>
        </a:p>
      </dgm:t>
    </dgm:pt>
    <dgm:pt modelId="{252F01F9-0469-4FB8-B1A2-998781453DE8}">
      <dgm:prSet custT="1"/>
      <dgm:spPr/>
      <dgm:t>
        <a:bodyPr/>
        <a:lstStyle/>
        <a:p>
          <a:pPr algn="l" rtl="0"/>
          <a:r>
            <a:rPr lang="cs-CZ" sz="1600" smtClean="0">
              <a:latin typeface="Times New Roman" pitchFamily="18" charset="0"/>
              <a:cs typeface="Times New Roman" pitchFamily="18" charset="0"/>
            </a:rPr>
            <a:t>JMÉNO </a:t>
          </a:r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9148A15E-A09A-4C68-9122-EA4282238F19}" type="parTrans" cxnId="{7FDEECD9-28F1-4C40-A63C-D6A343C94D13}">
      <dgm:prSet/>
      <dgm:spPr/>
      <dgm:t>
        <a:bodyPr/>
        <a:lstStyle/>
        <a:p>
          <a:endParaRPr lang="cs-CZ"/>
        </a:p>
      </dgm:t>
    </dgm:pt>
    <dgm:pt modelId="{F85530CC-81DC-40C3-B5DF-6B7FBC3EDAD7}" type="sibTrans" cxnId="{7FDEECD9-28F1-4C40-A63C-D6A343C94D1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CC7902D4-1B53-47B3-8BA6-D95F64FE0AC5}" type="pres">
      <dgm:prSet presAssocID="{04205BBC-05A2-4AEA-9662-8E0F13796191}" presName="vertSpace2" presStyleLbl="node1" presStyleIdx="0" presStyleCnt="7"/>
      <dgm:spPr/>
    </dgm:pt>
    <dgm:pt modelId="{F5DDD22C-A3B5-4F4E-8DA0-A2BD03543A22}" type="pres">
      <dgm:prSet presAssocID="{04205BBC-05A2-4AEA-9662-8E0F13796191}" presName="circle2" presStyleLbl="node1" presStyleIdx="1" presStyleCnt="7"/>
      <dgm:spPr/>
    </dgm:pt>
    <dgm:pt modelId="{32B9921E-F54B-4C44-B7ED-802AAE93B3D6}" type="pres">
      <dgm:prSet presAssocID="{04205BBC-05A2-4AEA-9662-8E0F13796191}" presName="rect2" presStyleLbl="alignAcc1" presStyleIdx="1" presStyleCnt="7"/>
      <dgm:spPr/>
      <dgm:t>
        <a:bodyPr/>
        <a:lstStyle/>
        <a:p>
          <a:endParaRPr lang="cs-CZ"/>
        </a:p>
      </dgm:t>
    </dgm:pt>
    <dgm:pt modelId="{A8B343F5-7314-4EFC-9E9D-39B8FB593F0B}" type="pres">
      <dgm:prSet presAssocID="{6E2F9646-4909-4669-9935-2AF8558456EC}" presName="vertSpace3" presStyleLbl="node1" presStyleIdx="1" presStyleCnt="7"/>
      <dgm:spPr/>
    </dgm:pt>
    <dgm:pt modelId="{5BC1E3F1-A3BB-446F-B6F4-CEF1E1D791B8}" type="pres">
      <dgm:prSet presAssocID="{6E2F9646-4909-4669-9935-2AF8558456EC}" presName="circle3" presStyleLbl="node1" presStyleIdx="2" presStyleCnt="7"/>
      <dgm:spPr/>
    </dgm:pt>
    <dgm:pt modelId="{66574BC6-71FE-43FF-A740-759A744CA5AC}" type="pres">
      <dgm:prSet presAssocID="{6E2F9646-4909-4669-9935-2AF8558456EC}" presName="rect3" presStyleLbl="alignAcc1" presStyleIdx="2" presStyleCnt="7"/>
      <dgm:spPr/>
      <dgm:t>
        <a:bodyPr/>
        <a:lstStyle/>
        <a:p>
          <a:endParaRPr lang="cs-CZ"/>
        </a:p>
      </dgm:t>
    </dgm:pt>
    <dgm:pt modelId="{2922B187-AA92-4A87-BB75-57F1FBC51732}" type="pres">
      <dgm:prSet presAssocID="{46861CAF-1923-43FB-90EE-0E1045FC0D26}" presName="vertSpace4" presStyleLbl="node1" presStyleIdx="2" presStyleCnt="7"/>
      <dgm:spPr/>
    </dgm:pt>
    <dgm:pt modelId="{39AC60A1-61DE-4A9C-A1A6-FF7D344A79F3}" type="pres">
      <dgm:prSet presAssocID="{46861CAF-1923-43FB-90EE-0E1045FC0D26}" presName="circle4" presStyleLbl="node1" presStyleIdx="3" presStyleCnt="7"/>
      <dgm:spPr/>
    </dgm:pt>
    <dgm:pt modelId="{EF8ABBBC-2BE1-422B-AADC-F77BF8CC9CC9}" type="pres">
      <dgm:prSet presAssocID="{46861CAF-1923-43FB-90EE-0E1045FC0D26}" presName="rect4" presStyleLbl="alignAcc1" presStyleIdx="3" presStyleCnt="7"/>
      <dgm:spPr/>
      <dgm:t>
        <a:bodyPr/>
        <a:lstStyle/>
        <a:p>
          <a:endParaRPr lang="cs-CZ"/>
        </a:p>
      </dgm:t>
    </dgm:pt>
    <dgm:pt modelId="{502325AB-183D-4C09-BD13-30035715607B}" type="pres">
      <dgm:prSet presAssocID="{C152442E-5FF3-4F17-8AF8-5495AF1787DB}" presName="vertSpace5" presStyleLbl="node1" presStyleIdx="3" presStyleCnt="7"/>
      <dgm:spPr/>
    </dgm:pt>
    <dgm:pt modelId="{68CB7EA6-2576-45CA-B97C-AC69F6BDC002}" type="pres">
      <dgm:prSet presAssocID="{C152442E-5FF3-4F17-8AF8-5495AF1787DB}" presName="circle5" presStyleLbl="node1" presStyleIdx="4" presStyleCnt="7"/>
      <dgm:spPr/>
    </dgm:pt>
    <dgm:pt modelId="{4FE2B950-9C76-423D-8657-E70FC4A411F8}" type="pres">
      <dgm:prSet presAssocID="{C152442E-5FF3-4F17-8AF8-5495AF1787DB}" presName="rect5" presStyleLbl="alignAcc1" presStyleIdx="4" presStyleCnt="7"/>
      <dgm:spPr/>
      <dgm:t>
        <a:bodyPr/>
        <a:lstStyle/>
        <a:p>
          <a:endParaRPr lang="cs-CZ"/>
        </a:p>
      </dgm:t>
    </dgm:pt>
    <dgm:pt modelId="{4F787E9F-F70D-45EB-A10A-4F24B3F1F0D7}" type="pres">
      <dgm:prSet presAssocID="{C1014321-A505-4BE8-907F-287791A16EEB}" presName="vertSpace6" presStyleLbl="node1" presStyleIdx="4" presStyleCnt="7"/>
      <dgm:spPr/>
    </dgm:pt>
    <dgm:pt modelId="{FDDDD5F3-6F54-42C5-88E6-003C0A81F541}" type="pres">
      <dgm:prSet presAssocID="{C1014321-A505-4BE8-907F-287791A16EEB}" presName="circle6" presStyleLbl="node1" presStyleIdx="5" presStyleCnt="7"/>
      <dgm:spPr/>
    </dgm:pt>
    <dgm:pt modelId="{D2516769-14E6-410B-8BC5-A949937EFDFB}" type="pres">
      <dgm:prSet presAssocID="{C1014321-A505-4BE8-907F-287791A16EEB}" presName="rect6" presStyleLbl="alignAcc1" presStyleIdx="5" presStyleCnt="7"/>
      <dgm:spPr/>
      <dgm:t>
        <a:bodyPr/>
        <a:lstStyle/>
        <a:p>
          <a:endParaRPr lang="cs-CZ"/>
        </a:p>
      </dgm:t>
    </dgm:pt>
    <dgm:pt modelId="{C34FFA15-2355-4A6B-BC23-29AED41CDACB}" type="pres">
      <dgm:prSet presAssocID="{252F01F9-0469-4FB8-B1A2-998781453DE8}" presName="vertSpace7" presStyleLbl="node1" presStyleIdx="5" presStyleCnt="7"/>
      <dgm:spPr/>
    </dgm:pt>
    <dgm:pt modelId="{E141D18F-1832-419C-9846-4AAA9A19A0C1}" type="pres">
      <dgm:prSet presAssocID="{252F01F9-0469-4FB8-B1A2-998781453DE8}" presName="circle7" presStyleLbl="node1" presStyleIdx="6" presStyleCnt="7"/>
      <dgm:spPr/>
    </dgm:pt>
    <dgm:pt modelId="{571C65BE-8A41-4BD5-AF5A-5DC58D62CE36}" type="pres">
      <dgm:prSet presAssocID="{252F01F9-0469-4FB8-B1A2-998781453DE8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173972-25F3-4750-BB3D-6B93730F2EF3}" type="pres">
      <dgm:prSet presAssocID="{04205BBC-05A2-4AEA-9662-8E0F1379619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4DF922-DF04-4C9C-892A-1572A241248D}" type="pres">
      <dgm:prSet presAssocID="{6E2F9646-4909-4669-9935-2AF8558456EC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F1549D-A1DA-4CCC-9E08-548A41DEE15B}" type="pres">
      <dgm:prSet presAssocID="{46861CAF-1923-43FB-90EE-0E1045FC0D26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21D215-B6DA-4C25-A487-A5BD983ED05C}" type="pres">
      <dgm:prSet presAssocID="{C152442E-5FF3-4F17-8AF8-5495AF1787DB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692DC1-C1D1-4BB2-B43E-87E9052BC242}" type="pres">
      <dgm:prSet presAssocID="{C1014321-A505-4BE8-907F-287791A16EE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582D6F-BE62-4171-AA81-BC9AD267D34E}" type="pres">
      <dgm:prSet presAssocID="{252F01F9-0469-4FB8-B1A2-998781453DE8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A279C7-23E4-4109-9D9C-204A709B8968}" srcId="{757F3AB3-0718-4624-B441-E567A8F0AB56}" destId="{6E2F9646-4909-4669-9935-2AF8558456EC}" srcOrd="2" destOrd="0" parTransId="{682F125E-E965-4AD8-8CE5-89F02B9D0D22}" sibTransId="{617E444D-2E5C-421A-AC36-EF0792C830BA}"/>
    <dgm:cxn modelId="{FEE7AFE7-B45D-482D-BD03-7327D3F0D3A0}" type="presOf" srcId="{C1014321-A505-4BE8-907F-287791A16EEB}" destId="{1E692DC1-C1D1-4BB2-B43E-87E9052BC242}" srcOrd="1" destOrd="0" presId="urn:microsoft.com/office/officeart/2005/8/layout/target3"/>
    <dgm:cxn modelId="{16EFB5FF-3D45-4CC8-90EC-4C601630B1E5}" srcId="{757F3AB3-0718-4624-B441-E567A8F0AB56}" destId="{C152442E-5FF3-4F17-8AF8-5495AF1787DB}" srcOrd="4" destOrd="0" parTransId="{8F120756-3843-4BD9-A966-63650839E73B}" sibTransId="{74FA3DBE-DCE1-4255-A638-57F8F78C1E1B}"/>
    <dgm:cxn modelId="{DDD7EC8B-F59A-4EC1-BD76-2E657DF45A3B}" type="presOf" srcId="{46861CAF-1923-43FB-90EE-0E1045FC0D26}" destId="{EF8ABBBC-2BE1-422B-AADC-F77BF8CC9CC9}" srcOrd="0" destOrd="0" presId="urn:microsoft.com/office/officeart/2005/8/layout/target3"/>
    <dgm:cxn modelId="{F3A5409A-5B22-4977-B2E1-B31C6B7B54A5}" type="presOf" srcId="{46861CAF-1923-43FB-90EE-0E1045FC0D26}" destId="{42F1549D-A1DA-4CCC-9E08-548A41DEE15B}" srcOrd="1" destOrd="0" presId="urn:microsoft.com/office/officeart/2005/8/layout/target3"/>
    <dgm:cxn modelId="{7FDEECD9-28F1-4C40-A63C-D6A343C94D13}" srcId="{757F3AB3-0718-4624-B441-E567A8F0AB56}" destId="{252F01F9-0469-4FB8-B1A2-998781453DE8}" srcOrd="6" destOrd="0" parTransId="{9148A15E-A09A-4C68-9122-EA4282238F19}" sibTransId="{F85530CC-81DC-40C3-B5DF-6B7FBC3EDAD7}"/>
    <dgm:cxn modelId="{E914C6C0-E250-420C-9A23-F0F6E4BFB283}" type="presOf" srcId="{252F01F9-0469-4FB8-B1A2-998781453DE8}" destId="{48582D6F-BE62-4171-AA81-BC9AD267D34E}" srcOrd="1" destOrd="0" presId="urn:microsoft.com/office/officeart/2005/8/layout/target3"/>
    <dgm:cxn modelId="{E419761E-2159-458D-9D8A-01AEE4FDF687}" srcId="{757F3AB3-0718-4624-B441-E567A8F0AB56}" destId="{04205BBC-05A2-4AEA-9662-8E0F13796191}" srcOrd="1" destOrd="0" parTransId="{31DC484B-C4A6-4068-922E-9CC6954B97E9}" sibTransId="{2468589F-45ED-44B4-BF44-12FBDC9614D2}"/>
    <dgm:cxn modelId="{4D9851D5-03EE-490E-AE22-083021D8B0A7}" type="presOf" srcId="{C152442E-5FF3-4F17-8AF8-5495AF1787DB}" destId="{A821D215-B6DA-4C25-A487-A5BD983ED05C}" srcOrd="1" destOrd="0" presId="urn:microsoft.com/office/officeart/2005/8/layout/target3"/>
    <dgm:cxn modelId="{32130DC9-C6CC-4BE8-A13F-84F21EEA1972}" srcId="{757F3AB3-0718-4624-B441-E567A8F0AB56}" destId="{46861CAF-1923-43FB-90EE-0E1045FC0D26}" srcOrd="3" destOrd="0" parTransId="{C90C2DF1-2667-4236-932E-62FB8BBC3573}" sibTransId="{B3D9BCC8-AB32-4664-BD3C-50B424251B59}"/>
    <dgm:cxn modelId="{EDF6FE6B-9DBE-4D7B-B8FD-7098875B4EED}" srcId="{757F3AB3-0718-4624-B441-E567A8F0AB56}" destId="{D8197B8C-B260-4A16-BDF4-0947B075E274}" srcOrd="10" destOrd="0" parTransId="{51C5993D-B262-45E6-B66E-76BC9D6D883D}" sibTransId="{1AEC7F05-E0FE-459C-BD47-224AC9D7BEE4}"/>
    <dgm:cxn modelId="{02D800DB-AC4B-484A-98BD-3EEACFD66A0F}" type="presOf" srcId="{04205BBC-05A2-4AEA-9662-8E0F13796191}" destId="{E2173972-25F3-4750-BB3D-6B93730F2EF3}" srcOrd="1" destOrd="0" presId="urn:microsoft.com/office/officeart/2005/8/layout/target3"/>
    <dgm:cxn modelId="{7022FE11-180A-41FE-9961-2D4CDA8B327D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683738E-C952-4E6B-A313-04412D6A4E7A}" srcId="{757F3AB3-0718-4624-B441-E567A8F0AB56}" destId="{C1014321-A505-4BE8-907F-287791A16EEB}" srcOrd="5" destOrd="0" parTransId="{692F058A-B347-4867-85C5-5009C594C116}" sibTransId="{6571D353-E189-4277-8C74-8A09BAC7BF62}"/>
    <dgm:cxn modelId="{2F059632-3053-4BA4-B060-9489BA7EFBC7}" type="presOf" srcId="{6E2F9646-4909-4669-9935-2AF8558456EC}" destId="{AB4DF922-DF04-4C9C-892A-1572A241248D}" srcOrd="1" destOrd="0" presId="urn:microsoft.com/office/officeart/2005/8/layout/target3"/>
    <dgm:cxn modelId="{E269116A-13E3-482C-A98B-5C5D50A5121B}" type="presOf" srcId="{C1014321-A505-4BE8-907F-287791A16EEB}" destId="{D2516769-14E6-410B-8BC5-A949937EFDFB}" srcOrd="0" destOrd="0" presId="urn:microsoft.com/office/officeart/2005/8/layout/target3"/>
    <dgm:cxn modelId="{8C69D07C-E17D-4BD1-8A1C-7C93020A31BA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8" destOrd="0" parTransId="{4F7B2CF5-A270-4D61-A510-1C1C5A4DCD3B}" sibTransId="{CFF69701-2866-4EF5-BFB5-F3F9B72EB817}"/>
    <dgm:cxn modelId="{CA55EDF5-0FC3-4D1B-B5BB-4CE193079EB8}" type="presOf" srcId="{D1D4F407-5343-4D3F-B5B9-D407B03CAEB4}" destId="{D005CE8C-CC26-4C3E-AC11-E15060ECD759}" srcOrd="0" destOrd="0" presId="urn:microsoft.com/office/officeart/2005/8/layout/target3"/>
    <dgm:cxn modelId="{B22E1F31-DB1E-435F-BF66-9A33DC7F243B}" srcId="{757F3AB3-0718-4624-B441-E567A8F0AB56}" destId="{338DE4F5-4923-4333-9832-6E9451770BC3}" srcOrd="7" destOrd="0" parTransId="{4EF9313E-CB6D-4BFD-9290-CFC9590F589F}" sibTransId="{352760F2-C722-47BA-A667-0A8B186D9352}"/>
    <dgm:cxn modelId="{17799FE9-51D4-4817-95E6-2FE19854CBCE}" type="presOf" srcId="{C152442E-5FF3-4F17-8AF8-5495AF1787DB}" destId="{4FE2B950-9C76-423D-8657-E70FC4A411F8}" srcOrd="0" destOrd="0" presId="urn:microsoft.com/office/officeart/2005/8/layout/target3"/>
    <dgm:cxn modelId="{2221FB34-310D-4638-ACAE-9ACC709E4926}" srcId="{757F3AB3-0718-4624-B441-E567A8F0AB56}" destId="{4C35D32F-0EAB-4CD7-82EE-45574DC2A586}" srcOrd="11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9" destOrd="0" parTransId="{A571E265-742E-411A-ABCF-E39FDBC7528A}" sibTransId="{E33260FE-399D-481C-B2D6-3B35DD16DC84}"/>
    <dgm:cxn modelId="{C58D2C83-F332-4B91-8910-21B2FFD9FDDC}" type="presOf" srcId="{04205BBC-05A2-4AEA-9662-8E0F13796191}" destId="{32B9921E-F54B-4C44-B7ED-802AAE93B3D6}" srcOrd="0" destOrd="0" presId="urn:microsoft.com/office/officeart/2005/8/layout/target3"/>
    <dgm:cxn modelId="{AFA674C8-93CD-4C0C-A6D2-0B5CC6BB90CB}" type="presOf" srcId="{252F01F9-0469-4FB8-B1A2-998781453DE8}" destId="{571C65BE-8A41-4BD5-AF5A-5DC58D62CE36}" srcOrd="0" destOrd="0" presId="urn:microsoft.com/office/officeart/2005/8/layout/target3"/>
    <dgm:cxn modelId="{FDF42A53-0567-40A4-98A1-E15BA8522027}" type="presOf" srcId="{6E2F9646-4909-4669-9935-2AF8558456EC}" destId="{66574BC6-71FE-43FF-A740-759A744CA5AC}" srcOrd="0" destOrd="0" presId="urn:microsoft.com/office/officeart/2005/8/layout/target3"/>
    <dgm:cxn modelId="{ED68B173-B08E-449D-92EC-1452F4DC6A8D}" type="presParOf" srcId="{333A1088-737F-45CB-B68E-254E46348037}" destId="{F5ABB229-8D3B-4694-996A-96F23CF14429}" srcOrd="0" destOrd="0" presId="urn:microsoft.com/office/officeart/2005/8/layout/target3"/>
    <dgm:cxn modelId="{901F476C-6443-4D84-ACDD-16745B49A532}" type="presParOf" srcId="{333A1088-737F-45CB-B68E-254E46348037}" destId="{F41139FD-01EE-4571-8B17-4FB00FC51163}" srcOrd="1" destOrd="0" presId="urn:microsoft.com/office/officeart/2005/8/layout/target3"/>
    <dgm:cxn modelId="{B8560FB0-DDAB-46A0-8D37-880EEF1CE933}" type="presParOf" srcId="{333A1088-737F-45CB-B68E-254E46348037}" destId="{D005CE8C-CC26-4C3E-AC11-E15060ECD759}" srcOrd="2" destOrd="0" presId="urn:microsoft.com/office/officeart/2005/8/layout/target3"/>
    <dgm:cxn modelId="{F92AAAF1-F1C1-401E-B1DE-11A1C1EB6D42}" type="presParOf" srcId="{333A1088-737F-45CB-B68E-254E46348037}" destId="{CC7902D4-1B53-47B3-8BA6-D95F64FE0AC5}" srcOrd="3" destOrd="0" presId="urn:microsoft.com/office/officeart/2005/8/layout/target3"/>
    <dgm:cxn modelId="{1E203046-6B58-41E0-AACD-3E4F568FD2F5}" type="presParOf" srcId="{333A1088-737F-45CB-B68E-254E46348037}" destId="{F5DDD22C-A3B5-4F4E-8DA0-A2BD03543A22}" srcOrd="4" destOrd="0" presId="urn:microsoft.com/office/officeart/2005/8/layout/target3"/>
    <dgm:cxn modelId="{3BA9739B-396E-4D81-977E-EB32BFBECCCF}" type="presParOf" srcId="{333A1088-737F-45CB-B68E-254E46348037}" destId="{32B9921E-F54B-4C44-B7ED-802AAE93B3D6}" srcOrd="5" destOrd="0" presId="urn:microsoft.com/office/officeart/2005/8/layout/target3"/>
    <dgm:cxn modelId="{9AD35CD3-1B0B-45A4-8304-A53E32109AF4}" type="presParOf" srcId="{333A1088-737F-45CB-B68E-254E46348037}" destId="{A8B343F5-7314-4EFC-9E9D-39B8FB593F0B}" srcOrd="6" destOrd="0" presId="urn:microsoft.com/office/officeart/2005/8/layout/target3"/>
    <dgm:cxn modelId="{DA1EEDD4-15FA-445D-8EF3-49CE34F98E15}" type="presParOf" srcId="{333A1088-737F-45CB-B68E-254E46348037}" destId="{5BC1E3F1-A3BB-446F-B6F4-CEF1E1D791B8}" srcOrd="7" destOrd="0" presId="urn:microsoft.com/office/officeart/2005/8/layout/target3"/>
    <dgm:cxn modelId="{97A771A8-3B7A-4035-AE1A-80E35D042289}" type="presParOf" srcId="{333A1088-737F-45CB-B68E-254E46348037}" destId="{66574BC6-71FE-43FF-A740-759A744CA5AC}" srcOrd="8" destOrd="0" presId="urn:microsoft.com/office/officeart/2005/8/layout/target3"/>
    <dgm:cxn modelId="{EE9BF234-6883-4B36-ABBB-657D29901B6E}" type="presParOf" srcId="{333A1088-737F-45CB-B68E-254E46348037}" destId="{2922B187-AA92-4A87-BB75-57F1FBC51732}" srcOrd="9" destOrd="0" presId="urn:microsoft.com/office/officeart/2005/8/layout/target3"/>
    <dgm:cxn modelId="{8783D83D-2150-4BA7-BC5A-258F91A284E0}" type="presParOf" srcId="{333A1088-737F-45CB-B68E-254E46348037}" destId="{39AC60A1-61DE-4A9C-A1A6-FF7D344A79F3}" srcOrd="10" destOrd="0" presId="urn:microsoft.com/office/officeart/2005/8/layout/target3"/>
    <dgm:cxn modelId="{8694415B-EB0B-4B41-9BC1-1915CEF23859}" type="presParOf" srcId="{333A1088-737F-45CB-B68E-254E46348037}" destId="{EF8ABBBC-2BE1-422B-AADC-F77BF8CC9CC9}" srcOrd="11" destOrd="0" presId="urn:microsoft.com/office/officeart/2005/8/layout/target3"/>
    <dgm:cxn modelId="{ADAF44BD-F7B3-4B63-BC03-400966E5325F}" type="presParOf" srcId="{333A1088-737F-45CB-B68E-254E46348037}" destId="{502325AB-183D-4C09-BD13-30035715607B}" srcOrd="12" destOrd="0" presId="urn:microsoft.com/office/officeart/2005/8/layout/target3"/>
    <dgm:cxn modelId="{D2D7AE8F-24C1-491B-90C2-98CEB87A1D87}" type="presParOf" srcId="{333A1088-737F-45CB-B68E-254E46348037}" destId="{68CB7EA6-2576-45CA-B97C-AC69F6BDC002}" srcOrd="13" destOrd="0" presId="urn:microsoft.com/office/officeart/2005/8/layout/target3"/>
    <dgm:cxn modelId="{5BF1D9EA-F82E-4A18-B594-CBF75BC80F93}" type="presParOf" srcId="{333A1088-737F-45CB-B68E-254E46348037}" destId="{4FE2B950-9C76-423D-8657-E70FC4A411F8}" srcOrd="14" destOrd="0" presId="urn:microsoft.com/office/officeart/2005/8/layout/target3"/>
    <dgm:cxn modelId="{509470FD-0D85-4713-9166-8AF577F132B1}" type="presParOf" srcId="{333A1088-737F-45CB-B68E-254E46348037}" destId="{4F787E9F-F70D-45EB-A10A-4F24B3F1F0D7}" srcOrd="15" destOrd="0" presId="urn:microsoft.com/office/officeart/2005/8/layout/target3"/>
    <dgm:cxn modelId="{F84DABF3-FD39-4877-9AE7-F9D8257EE0B7}" type="presParOf" srcId="{333A1088-737F-45CB-B68E-254E46348037}" destId="{FDDDD5F3-6F54-42C5-88E6-003C0A81F541}" srcOrd="16" destOrd="0" presId="urn:microsoft.com/office/officeart/2005/8/layout/target3"/>
    <dgm:cxn modelId="{31953C4E-985A-4BD9-B1E1-983E606F9740}" type="presParOf" srcId="{333A1088-737F-45CB-B68E-254E46348037}" destId="{D2516769-14E6-410B-8BC5-A949937EFDFB}" srcOrd="17" destOrd="0" presId="urn:microsoft.com/office/officeart/2005/8/layout/target3"/>
    <dgm:cxn modelId="{995A4F10-3828-48F4-8A15-4179ECBDE9E3}" type="presParOf" srcId="{333A1088-737F-45CB-B68E-254E46348037}" destId="{C34FFA15-2355-4A6B-BC23-29AED41CDACB}" srcOrd="18" destOrd="0" presId="urn:microsoft.com/office/officeart/2005/8/layout/target3"/>
    <dgm:cxn modelId="{27C7625A-B4C5-4BE1-BF41-DF8F62A1C572}" type="presParOf" srcId="{333A1088-737F-45CB-B68E-254E46348037}" destId="{E141D18F-1832-419C-9846-4AAA9A19A0C1}" srcOrd="19" destOrd="0" presId="urn:microsoft.com/office/officeart/2005/8/layout/target3"/>
    <dgm:cxn modelId="{C27D3FE7-5FC1-4BFD-8A4C-85FF4E036D8E}" type="presParOf" srcId="{333A1088-737F-45CB-B68E-254E46348037}" destId="{571C65BE-8A41-4BD5-AF5A-5DC58D62CE36}" srcOrd="20" destOrd="0" presId="urn:microsoft.com/office/officeart/2005/8/layout/target3"/>
    <dgm:cxn modelId="{60192AF7-EA0B-4DBE-B143-BB36CDB41FD6}" type="presParOf" srcId="{333A1088-737F-45CB-B68E-254E46348037}" destId="{AED2198E-93D5-4001-81B4-73124B309672}" srcOrd="21" destOrd="0" presId="urn:microsoft.com/office/officeart/2005/8/layout/target3"/>
    <dgm:cxn modelId="{8D2CA625-FFF5-4CE7-B40C-AB8BEC663F40}" type="presParOf" srcId="{333A1088-737F-45CB-B68E-254E46348037}" destId="{E2173972-25F3-4750-BB3D-6B93730F2EF3}" srcOrd="22" destOrd="0" presId="urn:microsoft.com/office/officeart/2005/8/layout/target3"/>
    <dgm:cxn modelId="{C57E30CB-CE4E-41B0-9C96-B59632F6CFA4}" type="presParOf" srcId="{333A1088-737F-45CB-B68E-254E46348037}" destId="{AB4DF922-DF04-4C9C-892A-1572A241248D}" srcOrd="23" destOrd="0" presId="urn:microsoft.com/office/officeart/2005/8/layout/target3"/>
    <dgm:cxn modelId="{4B1BECF0-196D-4A8A-9A08-3E29A64F8C7E}" type="presParOf" srcId="{333A1088-737F-45CB-B68E-254E46348037}" destId="{42F1549D-A1DA-4CCC-9E08-548A41DEE15B}" srcOrd="24" destOrd="0" presId="urn:microsoft.com/office/officeart/2005/8/layout/target3"/>
    <dgm:cxn modelId="{CD5CA950-EA08-402F-8FF9-F569A9E81D41}" type="presParOf" srcId="{333A1088-737F-45CB-B68E-254E46348037}" destId="{A821D215-B6DA-4C25-A487-A5BD983ED05C}" srcOrd="25" destOrd="0" presId="urn:microsoft.com/office/officeart/2005/8/layout/target3"/>
    <dgm:cxn modelId="{4340AA4B-FB83-4395-9E59-D5F7736E8329}" type="presParOf" srcId="{333A1088-737F-45CB-B68E-254E46348037}" destId="{1E692DC1-C1D1-4BB2-B43E-87E9052BC242}" srcOrd="26" destOrd="0" presId="urn:microsoft.com/office/officeart/2005/8/layout/target3"/>
    <dgm:cxn modelId="{147F8F25-A0E5-4C8E-B739-C7E7EDC5A0E1}" type="presParOf" srcId="{333A1088-737F-45CB-B68E-254E46348037}" destId="{48582D6F-BE62-4171-AA81-BC9AD267D34E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8000" y="0"/>
        <a:ext cx="6498543" cy="254771"/>
      </dsp:txXfrm>
    </dsp:sp>
    <dsp:sp modelId="{F5DDD22C-A3B5-4F4E-8DA0-A2BD03543A22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2B9921E-F54B-4C44-B7ED-802AAE93B3D6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6498543" cy="254771"/>
      </dsp:txXfrm>
    </dsp:sp>
    <dsp:sp modelId="{5BC1E3F1-A3BB-446F-B6F4-CEF1E1D791B8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6574BC6-71FE-43FF-A740-759A744CA5AC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Jazyk a jazyková komunikace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6498543" cy="254771"/>
      </dsp:txXfrm>
    </dsp:sp>
    <dsp:sp modelId="{39AC60A1-61DE-4A9C-A1A6-FF7D344A79F3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F8ABBBC-2BE1-422B-AADC-F77BF8CC9CC9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1. – 3.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6498543" cy="254773"/>
      </dsp:txXfrm>
    </dsp:sp>
    <dsp:sp modelId="{68CB7EA6-2576-45CA-B97C-AC69F6BDC002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FE2B950-9C76-423D-8657-E70FC4A411F8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VY_32_INOVACE_02_DUM č. 7_</a:t>
          </a:r>
          <a:r>
            <a:rPr lang="cs-CZ" sz="1600" b="1" kern="1200" dirty="0" err="1" smtClean="0">
              <a:latin typeface="Times New Roman" pitchFamily="18" charset="0"/>
              <a:cs typeface="Times New Roman" pitchFamily="18" charset="0"/>
            </a:rPr>
            <a:t>Toys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6498543" cy="254771"/>
      </dsp:txXfrm>
    </dsp:sp>
    <dsp:sp modelId="{FDDDD5F3-6F54-42C5-88E6-003C0A81F541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2516769-14E6-410B-8BC5-A949937EFDFB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7                                       DATUM: 15.7.2012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6498543" cy="254771"/>
      </dsp:txXfrm>
    </dsp:sp>
    <dsp:sp modelId="{E141D18F-1832-419C-9846-4AAA9A19A0C1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71C65BE-8A41-4BD5-AF5A-5DC58D62CE36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smtClean="0">
              <a:latin typeface="Times New Roman" pitchFamily="18" charset="0"/>
              <a:cs typeface="Times New Roman" pitchFamily="18" charset="0"/>
            </a:rPr>
            <a:t>JMÉNO </a:t>
          </a: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CDD31A-8CFC-424D-A167-46AFD31DCFD2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9C209E-EC0A-4103-B980-66631650700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F51E8F1-6FC0-469C-8272-B33D6BD7C7FC}" type="datetimeFigureOut">
              <a:rPr lang="cs-CZ" smtClean="0"/>
              <a:pPr/>
              <a:t>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91A21B0-98BC-4B50-A9AE-B11BFF7A21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kreslen%C3%BD-film-doprava-vozidla-26557/" TargetMode="External"/><Relationship Id="rId3" Type="http://schemas.openxmlformats.org/officeDocument/2006/relationships/hyperlink" Target="AUT&#205;&#268;KO%20-%20http:/pixabay.com/cs/nov%C3%A9-%C4%8Derven%C3%A1-auto-sport-40241" TargetMode="External"/><Relationship Id="rId7" Type="http://schemas.openxmlformats.org/officeDocument/2006/relationships/hyperlink" Target="http://pixabay.com/cs/%C4%8Dern%C3%A1-p%C3%ADsek-obrys-v%C3%BDkres-lid%C3%A9-34216/" TargetMode="External"/><Relationship Id="rId2" Type="http://schemas.openxmlformats.org/officeDocument/2006/relationships/hyperlink" Target="http://pixabay.com/cs/medv%C3%ADdek-medv%C4%9Bd-hra%C4%8Dka-m%C4%9Bkk%C3%BD-zv%C3%AD%C5%99e-2142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ixabay.com/cs/kreslen%C3%BD-film-hra%C4%8Dky-vlak-hra-d%C4%9Bti-41398/" TargetMode="External"/><Relationship Id="rId5" Type="http://schemas.openxmlformats.org/officeDocument/2006/relationships/hyperlink" Target="http://pixabay.com/cs/zelen%C3%A1-pap%C3%ADr-mal%C3%A9-obrys-30997/" TargetMode="External"/><Relationship Id="rId10" Type="http://schemas.openxmlformats.org/officeDocument/2006/relationships/hyperlink" Target="http://www.clker.com/clipart-doll-3.html" TargetMode="External"/><Relationship Id="rId4" Type="http://schemas.openxmlformats.org/officeDocument/2006/relationships/hyperlink" Target="http://pixabay.com/cs/nov%C3%A9-%C4%8Derven%C3%A1-auto-sport-40241/" TargetMode="External"/><Relationship Id="rId9" Type="http://schemas.openxmlformats.org/officeDocument/2006/relationships/hyperlink" Target="http://www.clker.com/clipart-baby-stroller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005064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● Materiál je  určen pro 1., 2. a 3.ročník. Zařazení do výuky záleží na jazykové úrovni žáků.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● První část prezentace je určena k seznámení s novou slovní zásobou, k nácviku správné výslovnosti nebo k opakování slovní zásoby (list č.3 – 7).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● Druhá část prezentace je určena k využití slovní zásoby – pojmenování věcí, určování barev, tvoření krátkých vět, nácvik psaní slov, odpovědi na otázky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? (list č. 8 – 10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se může použít také pro specifické procvičování a výuku žáků s SPU.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7223497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692696"/>
            <a:ext cx="6390456" cy="27363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200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toys</a:t>
            </a:r>
            <a:endParaRPr lang="cs-CZ" sz="20000" i="1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arta\Desktop\11971497411980398042nlyl_children_sharing_a_ball.svg.med[1].png"/>
          <p:cNvPicPr>
            <a:picLocks noChangeAspect="1" noChangeArrowheads="1"/>
          </p:cNvPicPr>
          <p:nvPr/>
        </p:nvPicPr>
        <p:blipFill>
          <a:blip r:embed="rId2" cstate="print"/>
          <a:srcRect b="61930"/>
          <a:stretch>
            <a:fillRect/>
          </a:stretch>
        </p:blipFill>
        <p:spPr bwMode="auto">
          <a:xfrm>
            <a:off x="3131840" y="3717032"/>
            <a:ext cx="4670425" cy="21247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19256" cy="61412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>
              <a:buNone/>
            </a:pPr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					 </a:t>
            </a:r>
            <a:r>
              <a:rPr lang="cs-CZ" sz="7200" b="1" dirty="0" err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teddy</a:t>
            </a:r>
            <a:r>
              <a:rPr lang="cs-CZ" sz="72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b="1" dirty="0" err="1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bear</a:t>
            </a:r>
            <a:endParaRPr lang="cs-CZ" sz="7200" b="1" dirty="0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99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7200" b="1" dirty="0" smtClean="0">
                <a:solidFill>
                  <a:srgbClr val="9933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cs-CZ" sz="7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car</a:t>
            </a:r>
            <a:endParaRPr lang="cs-CZ" sz="7200" b="1" dirty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medvídek, medvěd, hračka, měkký, zvíře, barva"/>
          <p:cNvPicPr>
            <a:picLocks noChangeAspect="1" noChangeArrowheads="1"/>
          </p:cNvPicPr>
          <p:nvPr/>
        </p:nvPicPr>
        <p:blipFill>
          <a:blip r:embed="rId2" cstate="print"/>
          <a:srcRect l="4725" t="15356" r="3926" b="7864"/>
          <a:stretch>
            <a:fillRect/>
          </a:stretch>
        </p:blipFill>
        <p:spPr bwMode="auto">
          <a:xfrm>
            <a:off x="323528" y="459292"/>
            <a:ext cx="3960440" cy="4438424"/>
          </a:xfrm>
          <a:prstGeom prst="rect">
            <a:avLst/>
          </a:prstGeom>
          <a:noFill/>
        </p:spPr>
      </p:pic>
      <p:pic>
        <p:nvPicPr>
          <p:cNvPr id="8" name="Picture 2" descr="nové, červená, auto, sport, kreslený film, zdar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6650" y="3573016"/>
            <a:ext cx="4200162" cy="25922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04664"/>
            <a:ext cx="8229600" cy="612067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</a:t>
            </a: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7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plane</a:t>
            </a:r>
          </a:p>
          <a:p>
            <a:pPr>
              <a:buNone/>
            </a:pPr>
            <a:endParaRPr lang="cs-CZ" sz="72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7200" b="1" dirty="0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2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train</a:t>
            </a:r>
            <a:endParaRPr lang="cs-CZ" b="1" dirty="0">
              <a:solidFill>
                <a:srgbClr val="FF0066"/>
              </a:solidFill>
            </a:endParaRPr>
          </a:p>
        </p:txBody>
      </p:sp>
      <p:pic>
        <p:nvPicPr>
          <p:cNvPr id="4098" name="Picture 2" descr="Doll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390775" cy="2857500"/>
          </a:xfrm>
          <a:prstGeom prst="rect">
            <a:avLst/>
          </a:prstGeom>
          <a:noFill/>
        </p:spPr>
      </p:pic>
      <p:pic>
        <p:nvPicPr>
          <p:cNvPr id="4100" name="Picture 4" descr="Doll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390775" cy="2857500"/>
          </a:xfrm>
          <a:prstGeom prst="rect">
            <a:avLst/>
          </a:prstGeom>
          <a:noFill/>
        </p:spPr>
      </p:pic>
      <p:pic>
        <p:nvPicPr>
          <p:cNvPr id="4102" name="Picture 6" descr="Doll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390775" cy="2857500"/>
          </a:xfrm>
          <a:prstGeom prst="rect">
            <a:avLst/>
          </a:prstGeom>
          <a:noFill/>
        </p:spPr>
      </p:pic>
      <p:pic>
        <p:nvPicPr>
          <p:cNvPr id="4104" name="Picture 8" descr="Doll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19225"/>
            <a:ext cx="2390775" cy="2857500"/>
          </a:xfrm>
          <a:prstGeom prst="rect">
            <a:avLst/>
          </a:prstGeom>
          <a:noFill/>
        </p:spPr>
      </p:pic>
      <p:pic>
        <p:nvPicPr>
          <p:cNvPr id="18434" name="Picture 2" descr="kreslený film, hračky, vlak, hra, děti, lokomotiv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568965"/>
            <a:ext cx="5357398" cy="2754037"/>
          </a:xfrm>
          <a:prstGeom prst="rect">
            <a:avLst/>
          </a:prstGeom>
          <a:noFill/>
        </p:spPr>
      </p:pic>
      <p:pic>
        <p:nvPicPr>
          <p:cNvPr id="10" name="Picture 4" descr="zelená, papír, malé, obrys, kreslený film, letoun"/>
          <p:cNvPicPr>
            <a:picLocks noChangeAspect="1" noChangeArrowheads="1"/>
          </p:cNvPicPr>
          <p:nvPr/>
        </p:nvPicPr>
        <p:blipFill>
          <a:blip r:embed="rId4" cstate="print"/>
          <a:srcRect t="24490" b="20408"/>
          <a:stretch>
            <a:fillRect/>
          </a:stretch>
        </p:blipFill>
        <p:spPr bwMode="auto">
          <a:xfrm>
            <a:off x="395537" y="548680"/>
            <a:ext cx="5040560" cy="277745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219256" cy="6141296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</a:t>
            </a: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sz="72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ball</a:t>
            </a:r>
            <a:endParaRPr lang="cs-CZ" sz="7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7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cs-CZ" sz="72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boat</a:t>
            </a:r>
            <a:endParaRPr lang="cs-CZ" b="1" dirty="0">
              <a:solidFill>
                <a:srgbClr val="FF0066"/>
              </a:solidFill>
            </a:endParaRPr>
          </a:p>
        </p:txBody>
      </p:sp>
      <p:pic>
        <p:nvPicPr>
          <p:cNvPr id="7" name="Picture 6" descr="černá, písek, obrys, výkres, lidé, beach, děti, bíl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32656"/>
            <a:ext cx="3312368" cy="3312368"/>
          </a:xfrm>
          <a:prstGeom prst="rect">
            <a:avLst/>
          </a:prstGeom>
          <a:noFill/>
        </p:spPr>
      </p:pic>
      <p:pic>
        <p:nvPicPr>
          <p:cNvPr id="17414" name="Picture 6" descr="kreslený film, doprava, vozidla, trawler, člun, vozidlo"/>
          <p:cNvPicPr>
            <a:picLocks noChangeAspect="1" noChangeArrowheads="1"/>
          </p:cNvPicPr>
          <p:nvPr/>
        </p:nvPicPr>
        <p:blipFill>
          <a:blip r:embed="rId3" cstate="print"/>
          <a:srcRect t="24806" b="23220"/>
          <a:stretch>
            <a:fillRect/>
          </a:stretch>
        </p:blipFill>
        <p:spPr bwMode="auto">
          <a:xfrm>
            <a:off x="395536" y="3573016"/>
            <a:ext cx="5168164" cy="268611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332656"/>
            <a:ext cx="8208912" cy="6241904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</a:t>
            </a:r>
            <a:r>
              <a:rPr lang="cs-CZ" sz="72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72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doll</a:t>
            </a:r>
            <a:endParaRPr lang="cs-CZ" sz="72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7200" b="1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72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cs-CZ" sz="72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pram</a:t>
            </a:r>
            <a:endParaRPr lang="cs-CZ" b="1" dirty="0">
              <a:solidFill>
                <a:srgbClr val="0000FF"/>
              </a:solidFill>
            </a:endParaRPr>
          </a:p>
        </p:txBody>
      </p:sp>
      <p:pic>
        <p:nvPicPr>
          <p:cNvPr id="5" name="Picture 5" descr="C:\Users\Marta\Desktop\doll-m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476672"/>
            <a:ext cx="3054973" cy="4320480"/>
          </a:xfrm>
          <a:prstGeom prst="rect">
            <a:avLst/>
          </a:prstGeom>
          <a:noFill/>
        </p:spPr>
      </p:pic>
      <p:pic>
        <p:nvPicPr>
          <p:cNvPr id="6" name="Picture 3" descr="C:\Users\Marta\Desktop\1237916844238862235jean_victor_balin_Poussette.svg.me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564904"/>
            <a:ext cx="4049728" cy="382007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562074"/>
          </a:xfrm>
        </p:spPr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SLOŽ SLOVA. Pro kontrolu klikni.</a:t>
            </a:r>
            <a:endParaRPr lang="cs-CZ" b="1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280920" cy="534920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TEDDY BEAR</a:t>
            </a: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				     BOAT</a:t>
            </a: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TRAIN</a:t>
            </a: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				</a:t>
            </a: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</a:t>
            </a: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			   DOLL			</a:t>
            </a:r>
            <a:endParaRPr lang="cs-CZ" b="1" dirty="0"/>
          </a:p>
        </p:txBody>
      </p:sp>
      <p:pic>
        <p:nvPicPr>
          <p:cNvPr id="5" name="Picture 4" descr="medvídek, medvěd, hračka, měkký, zvíře, barva"/>
          <p:cNvPicPr>
            <a:picLocks noChangeAspect="1" noChangeArrowheads="1"/>
          </p:cNvPicPr>
          <p:nvPr/>
        </p:nvPicPr>
        <p:blipFill>
          <a:blip r:embed="rId2" cstate="print"/>
          <a:srcRect l="4725" t="15356" r="3926" b="7864"/>
          <a:stretch>
            <a:fillRect/>
          </a:stretch>
        </p:blipFill>
        <p:spPr bwMode="auto">
          <a:xfrm>
            <a:off x="251520" y="1412776"/>
            <a:ext cx="1656184" cy="1856059"/>
          </a:xfrm>
          <a:prstGeom prst="rect">
            <a:avLst/>
          </a:prstGeom>
          <a:noFill/>
        </p:spPr>
      </p:pic>
      <p:pic>
        <p:nvPicPr>
          <p:cNvPr id="6" name="Picture 6" descr="kreslený film, doprava, vozidla, trawler, člun, vozidlo"/>
          <p:cNvPicPr>
            <a:picLocks noChangeAspect="1" noChangeArrowheads="1"/>
          </p:cNvPicPr>
          <p:nvPr/>
        </p:nvPicPr>
        <p:blipFill>
          <a:blip r:embed="rId3" cstate="print"/>
          <a:srcRect t="24806" b="23220"/>
          <a:stretch>
            <a:fillRect/>
          </a:stretch>
        </p:blipFill>
        <p:spPr bwMode="auto">
          <a:xfrm>
            <a:off x="4644008" y="2204864"/>
            <a:ext cx="2592288" cy="1347323"/>
          </a:xfrm>
          <a:prstGeom prst="rect">
            <a:avLst/>
          </a:prstGeom>
          <a:noFill/>
        </p:spPr>
      </p:pic>
      <p:pic>
        <p:nvPicPr>
          <p:cNvPr id="7" name="Picture 2" descr="kreslený film, hračky, vlak, hra, děti, lokomoti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941168"/>
            <a:ext cx="2880320" cy="1480664"/>
          </a:xfrm>
          <a:prstGeom prst="rect">
            <a:avLst/>
          </a:prstGeom>
          <a:noFill/>
        </p:spPr>
      </p:pic>
      <p:pic>
        <p:nvPicPr>
          <p:cNvPr id="8" name="Picture 5" descr="C:\Users\Marta\Desktop\doll-md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509120"/>
            <a:ext cx="1440160" cy="2036740"/>
          </a:xfrm>
          <a:prstGeom prst="rect">
            <a:avLst/>
          </a:prstGeom>
          <a:noFill/>
        </p:spPr>
      </p:pic>
      <p:sp>
        <p:nvSpPr>
          <p:cNvPr id="9" name="Obláček 8"/>
          <p:cNvSpPr/>
          <p:nvPr/>
        </p:nvSpPr>
        <p:spPr>
          <a:xfrm>
            <a:off x="1979712" y="980728"/>
            <a:ext cx="3384376" cy="1224136"/>
          </a:xfrm>
          <a:prstGeom prst="cloudCallout">
            <a:avLst>
              <a:gd name="adj1" fmla="val -60715"/>
              <a:gd name="adj2" fmla="val 3244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  D E Y D B A R 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6156176" y="1052736"/>
            <a:ext cx="2520280" cy="864096"/>
          </a:xfrm>
          <a:prstGeom prst="cloudCallout">
            <a:avLst>
              <a:gd name="adj1" fmla="val -38644"/>
              <a:gd name="adj2" fmla="val 9491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 B T O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1763688" y="3861048"/>
            <a:ext cx="2880320" cy="1080120"/>
          </a:xfrm>
          <a:prstGeom prst="cloudCallout">
            <a:avLst>
              <a:gd name="adj1" fmla="val -43262"/>
              <a:gd name="adj2" fmla="val 8251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N A T I R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láček 11"/>
          <p:cNvSpPr/>
          <p:nvPr/>
        </p:nvSpPr>
        <p:spPr>
          <a:xfrm>
            <a:off x="6012160" y="4005064"/>
            <a:ext cx="2592288" cy="1008112"/>
          </a:xfrm>
          <a:prstGeom prst="cloudCallout">
            <a:avLst>
              <a:gd name="adj1" fmla="val -64429"/>
              <a:gd name="adj2" fmla="val 6793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L O L D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634082"/>
          </a:xfrm>
        </p:spPr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SLOŽ SLOVA. Pro kontrolu klikni</a:t>
            </a:r>
            <a:r>
              <a:rPr lang="cs-CZ" b="1" dirty="0" smtClean="0">
                <a:solidFill>
                  <a:schemeClr val="accent1"/>
                </a:solidFill>
              </a:rPr>
              <a:t>.</a:t>
            </a:r>
            <a:endParaRPr lang="cs-CZ" b="1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24744"/>
            <a:ext cx="8208912" cy="53492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PLANE</a:t>
            </a: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				PRAM</a:t>
            </a: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    BALL</a:t>
            </a: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								CAR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černá, písek, obrys, výkres, lidé, beach, děti, bílá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941168"/>
            <a:ext cx="1584176" cy="1584176"/>
          </a:xfrm>
          <a:prstGeom prst="rect">
            <a:avLst/>
          </a:prstGeom>
          <a:noFill/>
        </p:spPr>
      </p:pic>
      <p:pic>
        <p:nvPicPr>
          <p:cNvPr id="5" name="Picture 2" descr="nové, červená, auto, sport, kreslený film, zdarm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55448" y="5085184"/>
            <a:ext cx="2216752" cy="1368152"/>
          </a:xfrm>
          <a:prstGeom prst="rect">
            <a:avLst/>
          </a:prstGeom>
          <a:noFill/>
        </p:spPr>
      </p:pic>
      <p:pic>
        <p:nvPicPr>
          <p:cNvPr id="6" name="Picture 3" descr="C:\Users\Marta\Desktop\1237916844238862235jean_victor_balin_Poussette.svg.med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79366" y="2348880"/>
            <a:ext cx="1880866" cy="1774206"/>
          </a:xfrm>
          <a:prstGeom prst="rect">
            <a:avLst/>
          </a:prstGeom>
          <a:noFill/>
        </p:spPr>
      </p:pic>
      <p:pic>
        <p:nvPicPr>
          <p:cNvPr id="7" name="Picture 4" descr="zelená, papír, malé, obrys, kreslený film, letoun"/>
          <p:cNvPicPr>
            <a:picLocks noChangeAspect="1" noChangeArrowheads="1"/>
          </p:cNvPicPr>
          <p:nvPr/>
        </p:nvPicPr>
        <p:blipFill>
          <a:blip r:embed="rId5" cstate="print"/>
          <a:srcRect t="24490" b="20408"/>
          <a:stretch>
            <a:fillRect/>
          </a:stretch>
        </p:blipFill>
        <p:spPr bwMode="auto">
          <a:xfrm>
            <a:off x="323528" y="1772816"/>
            <a:ext cx="3240360" cy="1785504"/>
          </a:xfrm>
          <a:prstGeom prst="rect">
            <a:avLst/>
          </a:prstGeom>
          <a:noFill/>
        </p:spPr>
      </p:pic>
      <p:sp>
        <p:nvSpPr>
          <p:cNvPr id="8" name="Obláček 7"/>
          <p:cNvSpPr/>
          <p:nvPr/>
        </p:nvSpPr>
        <p:spPr>
          <a:xfrm>
            <a:off x="2699792" y="1052736"/>
            <a:ext cx="2736304" cy="1008112"/>
          </a:xfrm>
          <a:prstGeom prst="cloudCallout">
            <a:avLst>
              <a:gd name="adj1" fmla="val -58559"/>
              <a:gd name="adj2" fmla="val 4848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LAPNE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868144" y="1268760"/>
            <a:ext cx="2448272" cy="1008112"/>
          </a:xfrm>
          <a:prstGeom prst="cloudCallout">
            <a:avLst>
              <a:gd name="adj1" fmla="val -47996"/>
              <a:gd name="adj2" fmla="val 7115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MRAP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2339752" y="4077072"/>
            <a:ext cx="2232248" cy="1008112"/>
          </a:xfrm>
          <a:prstGeom prst="cloudCallout">
            <a:avLst>
              <a:gd name="adj1" fmla="val -58764"/>
              <a:gd name="adj2" fmla="val 701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LABL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6156176" y="4149080"/>
            <a:ext cx="2160240" cy="1080120"/>
          </a:xfrm>
          <a:prstGeom prst="cloudCallout">
            <a:avLst>
              <a:gd name="adj1" fmla="val -35478"/>
              <a:gd name="adj2" fmla="val 6302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ARC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? 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a ……</a:t>
            </a:r>
            <a:endParaRPr lang="cs-CZ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908720"/>
            <a:ext cx="8820472" cy="594928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			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3000" dirty="0" smtClean="0"/>
              <a:t>       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doll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						  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teddy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plane.</a:t>
            </a: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							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boat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cs-CZ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train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							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car.</a:t>
            </a: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                      			          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000" b="1" dirty="0" err="1" smtClean="0">
                <a:latin typeface="Times New Roman" pitchFamily="18" charset="0"/>
                <a:cs typeface="Times New Roman" pitchFamily="18" charset="0"/>
              </a:rPr>
              <a:t>pram</a:t>
            </a:r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.					</a:t>
            </a:r>
            <a:endParaRPr lang="cs-CZ" sz="3000" b="1" dirty="0"/>
          </a:p>
        </p:txBody>
      </p:sp>
      <p:pic>
        <p:nvPicPr>
          <p:cNvPr id="4" name="Picture 5" descr="C:\Users\Marta\Desktop\doll-md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1008112" cy="1425718"/>
          </a:xfrm>
          <a:prstGeom prst="rect">
            <a:avLst/>
          </a:prstGeom>
          <a:noFill/>
        </p:spPr>
      </p:pic>
      <p:pic>
        <p:nvPicPr>
          <p:cNvPr id="5" name="Picture 4" descr="zelená, papír, malé, obrys, kreslený film, letoun"/>
          <p:cNvPicPr>
            <a:picLocks noChangeAspect="1" noChangeArrowheads="1"/>
          </p:cNvPicPr>
          <p:nvPr/>
        </p:nvPicPr>
        <p:blipFill>
          <a:blip r:embed="rId3" cstate="print"/>
          <a:srcRect t="24490" b="20408"/>
          <a:stretch>
            <a:fillRect/>
          </a:stretch>
        </p:blipFill>
        <p:spPr bwMode="auto">
          <a:xfrm>
            <a:off x="251520" y="2780928"/>
            <a:ext cx="1728192" cy="952269"/>
          </a:xfrm>
          <a:prstGeom prst="rect">
            <a:avLst/>
          </a:prstGeom>
          <a:noFill/>
        </p:spPr>
      </p:pic>
      <p:pic>
        <p:nvPicPr>
          <p:cNvPr id="6" name="Picture 2" descr="kreslený film, hračky, vlak, hra, děti, lokomotiv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05064"/>
            <a:ext cx="1800200" cy="925415"/>
          </a:xfrm>
          <a:prstGeom prst="rect">
            <a:avLst/>
          </a:prstGeom>
          <a:noFill/>
        </p:spPr>
      </p:pic>
      <p:pic>
        <p:nvPicPr>
          <p:cNvPr id="7" name="Picture 6" descr="černá, písek, obrys, výkres, lidé, beach, děti, bílá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445224"/>
            <a:ext cx="936104" cy="936104"/>
          </a:xfrm>
          <a:prstGeom prst="rect">
            <a:avLst/>
          </a:prstGeom>
          <a:noFill/>
        </p:spPr>
      </p:pic>
      <p:pic>
        <p:nvPicPr>
          <p:cNvPr id="8" name="Picture 4" descr="medvídek, medvěd, hračka, měkký, zvíře, barva"/>
          <p:cNvPicPr>
            <a:picLocks noChangeAspect="1" noChangeArrowheads="1"/>
          </p:cNvPicPr>
          <p:nvPr/>
        </p:nvPicPr>
        <p:blipFill>
          <a:blip r:embed="rId6" cstate="print"/>
          <a:srcRect l="4725" t="15356" r="3926" b="7864"/>
          <a:stretch>
            <a:fillRect/>
          </a:stretch>
        </p:blipFill>
        <p:spPr bwMode="auto">
          <a:xfrm>
            <a:off x="4499992" y="1196752"/>
            <a:ext cx="1080120" cy="1210473"/>
          </a:xfrm>
          <a:prstGeom prst="rect">
            <a:avLst/>
          </a:prstGeom>
          <a:noFill/>
        </p:spPr>
      </p:pic>
      <p:pic>
        <p:nvPicPr>
          <p:cNvPr id="9" name="Picture 6" descr="kreslený film, doprava, vozidla, trawler, člun, vozidlo"/>
          <p:cNvPicPr>
            <a:picLocks noChangeAspect="1" noChangeArrowheads="1"/>
          </p:cNvPicPr>
          <p:nvPr/>
        </p:nvPicPr>
        <p:blipFill>
          <a:blip r:embed="rId7" cstate="print"/>
          <a:srcRect t="24806" b="23220"/>
          <a:stretch>
            <a:fillRect/>
          </a:stretch>
        </p:blipFill>
        <p:spPr bwMode="auto">
          <a:xfrm>
            <a:off x="4644008" y="2708920"/>
            <a:ext cx="1524001" cy="792088"/>
          </a:xfrm>
          <a:prstGeom prst="rect">
            <a:avLst/>
          </a:prstGeom>
          <a:noFill/>
        </p:spPr>
      </p:pic>
      <p:pic>
        <p:nvPicPr>
          <p:cNvPr id="10" name="Picture 2" descr="nové, červená, auto, sport, kreslený film, zdarm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3933056"/>
            <a:ext cx="1584176" cy="977734"/>
          </a:xfrm>
          <a:prstGeom prst="rect">
            <a:avLst/>
          </a:prstGeom>
          <a:noFill/>
        </p:spPr>
      </p:pic>
      <p:pic>
        <p:nvPicPr>
          <p:cNvPr id="11" name="Picture 3" descr="C:\Users\Marta\Desktop\1237916844238862235jean_victor_balin_Poussette.svg.med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5301208"/>
            <a:ext cx="1152128" cy="1086793"/>
          </a:xfrm>
          <a:prstGeom prst="rect">
            <a:avLst/>
          </a:prstGeom>
          <a:noFill/>
        </p:spPr>
      </p:pic>
      <p:sp>
        <p:nvSpPr>
          <p:cNvPr id="12" name="Obdélník 11"/>
          <p:cNvSpPr/>
          <p:nvPr/>
        </p:nvSpPr>
        <p:spPr>
          <a:xfrm>
            <a:off x="1907704" y="1340768"/>
            <a:ext cx="2232248" cy="43204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79712" y="2636912"/>
            <a:ext cx="2304256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195736" y="4077072"/>
            <a:ext cx="2160240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195736" y="5445224"/>
            <a:ext cx="2016224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652120" y="1772816"/>
            <a:ext cx="3168352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300192" y="3140968"/>
            <a:ext cx="2304256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516216" y="4509120"/>
            <a:ext cx="1944216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868144" y="5949280"/>
            <a:ext cx="2376264" cy="5040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                      Použité zdroje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8445624" cy="52894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MEDVÍDEK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http://pixabay.com/cs/medv%C3%ADdek-medv%C4%9Bd-hra%C4%8Dka-m%C4%9Bkk%C3%BD-zv%C3%AD%C5%99e-2142/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AUTÍČKO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http://pixabay.com/cs/nov%C3%A9-%C4%8Derven%C3%A1-auto-sport-40241/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LETADLO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http://pixabay.com/cs/zelen%C3%A1-pap%C3%ADr-mal%C3%A9-obrys-30997/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VLÁČEK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http://pixabay.com/cs/kreslen%C3%BD-film-hra%C4%8Dky-vlak-hra-d%C4%9Bti-41398/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MÍČ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http://pixabay.com/cs/%C4%8Dern%C3%A1-p%C3%ADsek-obrys-v%C3%BDkres-lid%C3%A9-34216/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LOĎKA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http://pixabay.com/cs/kreslen%C3%BD-film-doprava-vozidla-26557/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KOČÁREK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clker.com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clipart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-baby-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stroller.html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PANENKA - 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http://www.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clker.com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clipart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-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doll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-3.html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</TotalTime>
  <Words>283</Words>
  <Application>Microsoft Office PowerPoint</Application>
  <PresentationFormat>Předvádění na obrazovce (4:3)</PresentationFormat>
  <Paragraphs>97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Snímek 1</vt:lpstr>
      <vt:lpstr>ANOTACE</vt:lpstr>
      <vt:lpstr> toys</vt:lpstr>
      <vt:lpstr>Snímek 4</vt:lpstr>
      <vt:lpstr>Snímek 5</vt:lpstr>
      <vt:lpstr>Snímek 6</vt:lpstr>
      <vt:lpstr>Snímek 7</vt:lpstr>
      <vt:lpstr>SLOŽ SLOVA. Pro kontrolu klikni.</vt:lpstr>
      <vt:lpstr>SLOŽ SLOVA. Pro kontrolu klikni.</vt:lpstr>
      <vt:lpstr>What is this?  This is a ……</vt:lpstr>
      <vt:lpstr>                        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toys</dc:title>
  <dc:creator>Marta</dc:creator>
  <cp:lastModifiedBy>Marta</cp:lastModifiedBy>
  <cp:revision>57</cp:revision>
  <dcterms:created xsi:type="dcterms:W3CDTF">2012-07-15T15:55:45Z</dcterms:created>
  <dcterms:modified xsi:type="dcterms:W3CDTF">2013-01-01T20:43:13Z</dcterms:modified>
</cp:coreProperties>
</file>